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8" r:id="rId2"/>
    <p:sldId id="259" r:id="rId3"/>
    <p:sldId id="260" r:id="rId4"/>
    <p:sldId id="261" r:id="rId5"/>
    <p:sldId id="263" r:id="rId6"/>
    <p:sldId id="264" r:id="rId7"/>
  </p:sldIdLst>
  <p:sldSz cx="30275213" cy="42803763"/>
  <p:notesSz cx="6858000" cy="9144000"/>
  <p:defaultTextStyle>
    <a:defPPr>
      <a:defRPr lang="de-DE"/>
    </a:defPPr>
    <a:lvl1pPr marL="0" algn="l" defTabSz="3507318" rtl="0" eaLnBrk="1" latinLnBrk="0" hangingPunct="1">
      <a:defRPr sz="6905" kern="1200">
        <a:solidFill>
          <a:schemeClr val="tx1"/>
        </a:solidFill>
        <a:latin typeface="+mn-lt"/>
        <a:ea typeface="+mn-ea"/>
        <a:cs typeface="+mn-cs"/>
      </a:defRPr>
    </a:lvl1pPr>
    <a:lvl2pPr marL="1753660" algn="l" defTabSz="3507318" rtl="0" eaLnBrk="1" latinLnBrk="0" hangingPunct="1">
      <a:defRPr sz="6905" kern="1200">
        <a:solidFill>
          <a:schemeClr val="tx1"/>
        </a:solidFill>
        <a:latin typeface="+mn-lt"/>
        <a:ea typeface="+mn-ea"/>
        <a:cs typeface="+mn-cs"/>
      </a:defRPr>
    </a:lvl2pPr>
    <a:lvl3pPr marL="3507318" algn="l" defTabSz="3507318" rtl="0" eaLnBrk="1" latinLnBrk="0" hangingPunct="1">
      <a:defRPr sz="6905" kern="1200">
        <a:solidFill>
          <a:schemeClr val="tx1"/>
        </a:solidFill>
        <a:latin typeface="+mn-lt"/>
        <a:ea typeface="+mn-ea"/>
        <a:cs typeface="+mn-cs"/>
      </a:defRPr>
    </a:lvl3pPr>
    <a:lvl4pPr marL="5260978" algn="l" defTabSz="3507318" rtl="0" eaLnBrk="1" latinLnBrk="0" hangingPunct="1">
      <a:defRPr sz="6905" kern="1200">
        <a:solidFill>
          <a:schemeClr val="tx1"/>
        </a:solidFill>
        <a:latin typeface="+mn-lt"/>
        <a:ea typeface="+mn-ea"/>
        <a:cs typeface="+mn-cs"/>
      </a:defRPr>
    </a:lvl4pPr>
    <a:lvl5pPr marL="7014636" algn="l" defTabSz="3507318" rtl="0" eaLnBrk="1" latinLnBrk="0" hangingPunct="1">
      <a:defRPr sz="6905" kern="1200">
        <a:solidFill>
          <a:schemeClr val="tx1"/>
        </a:solidFill>
        <a:latin typeface="+mn-lt"/>
        <a:ea typeface="+mn-ea"/>
        <a:cs typeface="+mn-cs"/>
      </a:defRPr>
    </a:lvl5pPr>
    <a:lvl6pPr marL="8768296" algn="l" defTabSz="3507318" rtl="0" eaLnBrk="1" latinLnBrk="0" hangingPunct="1">
      <a:defRPr sz="6905" kern="1200">
        <a:solidFill>
          <a:schemeClr val="tx1"/>
        </a:solidFill>
        <a:latin typeface="+mn-lt"/>
        <a:ea typeface="+mn-ea"/>
        <a:cs typeface="+mn-cs"/>
      </a:defRPr>
    </a:lvl6pPr>
    <a:lvl7pPr marL="10521956" algn="l" defTabSz="3507318" rtl="0" eaLnBrk="1" latinLnBrk="0" hangingPunct="1">
      <a:defRPr sz="6905" kern="1200">
        <a:solidFill>
          <a:schemeClr val="tx1"/>
        </a:solidFill>
        <a:latin typeface="+mn-lt"/>
        <a:ea typeface="+mn-ea"/>
        <a:cs typeface="+mn-cs"/>
      </a:defRPr>
    </a:lvl7pPr>
    <a:lvl8pPr marL="12275613" algn="l" defTabSz="3507318" rtl="0" eaLnBrk="1" latinLnBrk="0" hangingPunct="1">
      <a:defRPr sz="6905" kern="1200">
        <a:solidFill>
          <a:schemeClr val="tx1"/>
        </a:solidFill>
        <a:latin typeface="+mn-lt"/>
        <a:ea typeface="+mn-ea"/>
        <a:cs typeface="+mn-cs"/>
      </a:defRPr>
    </a:lvl8pPr>
    <a:lvl9pPr marL="14029273" algn="l" defTabSz="3507318"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7" userDrawn="1">
          <p15:clr>
            <a:srgbClr val="A4A3A4"/>
          </p15:clr>
        </p15:guide>
        <p15:guide id="2" pos="1637" userDrawn="1">
          <p15:clr>
            <a:srgbClr val="A4A3A4"/>
          </p15:clr>
        </p15:guide>
        <p15:guide id="3" pos="16983" userDrawn="1">
          <p15:clr>
            <a:srgbClr val="A4A3A4"/>
          </p15:clr>
        </p15:guide>
        <p15:guide id="4" pos="7801" userDrawn="1">
          <p15:clr>
            <a:srgbClr val="A4A3A4"/>
          </p15:clr>
        </p15:guide>
        <p15:guide id="5" pos="110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063"/>
    <a:srgbClr val="00316A"/>
    <a:srgbClr val="C50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1"/>
    <p:restoredTop sz="94674"/>
  </p:normalViewPr>
  <p:slideViewPr>
    <p:cSldViewPr snapToGrid="0" snapToObjects="1" showGuides="1">
      <p:cViewPr varScale="1">
        <p:scale>
          <a:sx n="37" d="100"/>
          <a:sy n="37" d="100"/>
        </p:scale>
        <p:origin x="1280" y="384"/>
      </p:cViewPr>
      <p:guideLst>
        <p:guide orient="horz" pos="1087"/>
        <p:guide pos="1637"/>
        <p:guide pos="16983"/>
        <p:guide pos="7801"/>
        <p:guide pos="110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Mastertitelformat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A794416-6EE1-5640-82E3-8C0364699CFF}" type="datetimeFigureOut">
              <a:rPr lang="de-DE" smtClean="0"/>
              <a:t>30.06.22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8012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BA794416-6EE1-5640-82E3-8C0364699CFF}" type="datetimeFigureOut">
              <a:rPr lang="de-DE" smtClean="0"/>
              <a:t>30.06.22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239064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BA794416-6EE1-5640-82E3-8C0364699CFF}" type="datetimeFigureOut">
              <a:rPr lang="de-DE" smtClean="0"/>
              <a:t>30.06.22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306792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BA794416-6EE1-5640-82E3-8C0364699CFF}" type="datetimeFigureOut">
              <a:rPr lang="de-DE" smtClean="0"/>
              <a:t>30.06.22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154271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Mastertitelformat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BA794416-6EE1-5640-82E3-8C0364699CFF}" type="datetimeFigureOut">
              <a:rPr lang="de-DE" smtClean="0"/>
              <a:t>30.06.22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296114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BA794416-6EE1-5640-82E3-8C0364699CFF}" type="datetimeFigureOut">
              <a:rPr lang="de-DE" smtClean="0"/>
              <a:t>30.06.22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387738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Mastertitelformat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2085368" y="15635264"/>
            <a:ext cx="12807832" cy="22997117"/>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15326828" y="15635264"/>
            <a:ext cx="12870909" cy="22997117"/>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BA794416-6EE1-5640-82E3-8C0364699CFF}" type="datetimeFigureOut">
              <a:rPr lang="de-DE" smtClean="0"/>
              <a:t>30.06.22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245550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A794416-6EE1-5640-82E3-8C0364699CFF}" type="datetimeFigureOut">
              <a:rPr lang="de-DE" smtClean="0"/>
              <a:t>30.06.22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14618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94416-6EE1-5640-82E3-8C0364699CFF}" type="datetimeFigureOut">
              <a:rPr lang="de-DE" smtClean="0"/>
              <a:t>30.06.22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120379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BA794416-6EE1-5640-82E3-8C0364699CFF}" type="datetimeFigureOut">
              <a:rPr lang="de-DE" smtClean="0"/>
              <a:t>30.06.22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361637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BA794416-6EE1-5640-82E3-8C0364699CFF}" type="datetimeFigureOut">
              <a:rPr lang="de-DE" smtClean="0"/>
              <a:t>30.06.22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5250781-0F7C-434F-AF00-EA97928A26F2}" type="slidenum">
              <a:rPr lang="de-DE" smtClean="0"/>
              <a:t>‹#›</a:t>
            </a:fld>
            <a:endParaRPr lang="de-DE"/>
          </a:p>
        </p:txBody>
      </p:sp>
    </p:spTree>
    <p:extLst>
      <p:ext uri="{BB962C8B-B14F-4D97-AF65-F5344CB8AC3E}">
        <p14:creationId xmlns:p14="http://schemas.microsoft.com/office/powerpoint/2010/main" val="357017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A794416-6EE1-5640-82E3-8C0364699CFF}" type="datetimeFigureOut">
              <a:rPr lang="de-DE" smtClean="0"/>
              <a:t>30.06.22</a:t>
            </a:fld>
            <a:endParaRPr lang="de-DE"/>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250781-0F7C-434F-AF00-EA97928A26F2}" type="slidenum">
              <a:rPr lang="de-DE" smtClean="0"/>
              <a:t>‹#›</a:t>
            </a:fld>
            <a:endParaRPr lang="de-DE"/>
          </a:p>
        </p:txBody>
      </p:sp>
    </p:spTree>
    <p:extLst>
      <p:ext uri="{BB962C8B-B14F-4D97-AF65-F5344CB8AC3E}">
        <p14:creationId xmlns:p14="http://schemas.microsoft.com/office/powerpoint/2010/main" val="4188357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eck 48">
            <a:extLst>
              <a:ext uri="{FF2B5EF4-FFF2-40B4-BE49-F238E27FC236}">
                <a16:creationId xmlns:a16="http://schemas.microsoft.com/office/drawing/2014/main" id="{00CCEDEA-63CC-6847-A0ED-CC45A6D8FDEC}"/>
              </a:ext>
            </a:extLst>
          </p:cNvPr>
          <p:cNvSpPr/>
          <p:nvPr/>
        </p:nvSpPr>
        <p:spPr>
          <a:xfrm>
            <a:off x="0" y="35623077"/>
            <a:ext cx="30327080" cy="7180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943E5B1E-FBEF-014D-8F98-E78417DB1433}"/>
              </a:ext>
            </a:extLst>
          </p:cNvPr>
          <p:cNvSpPr/>
          <p:nvPr/>
        </p:nvSpPr>
        <p:spPr>
          <a:xfrm>
            <a:off x="0" y="-120492"/>
            <a:ext cx="29609674" cy="7381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036B7F-79F4-3D48-B469-2CF814E339F8}"/>
              </a:ext>
            </a:extLst>
          </p:cNvPr>
          <p:cNvSpPr>
            <a:spLocks noGrp="1"/>
          </p:cNvSpPr>
          <p:nvPr>
            <p:ph type="ctrTitle"/>
          </p:nvPr>
        </p:nvSpPr>
        <p:spPr/>
        <p:txBody>
          <a:bodyPr/>
          <a:lstStyle/>
          <a:p>
            <a:r>
              <a:rPr lang="de-DE" dirty="0"/>
              <a:t>           </a:t>
            </a:r>
          </a:p>
        </p:txBody>
      </p:sp>
      <p:pic>
        <p:nvPicPr>
          <p:cNvPr id="11" name="Grafik 10">
            <a:extLst>
              <a:ext uri="{FF2B5EF4-FFF2-40B4-BE49-F238E27FC236}">
                <a16:creationId xmlns:a16="http://schemas.microsoft.com/office/drawing/2014/main" id="{B37AF879-32B7-E341-981A-F0BF3E18BCAC}"/>
              </a:ext>
            </a:extLst>
          </p:cNvPr>
          <p:cNvPicPr>
            <a:picLocks noChangeAspect="1"/>
          </p:cNvPicPr>
          <p:nvPr/>
        </p:nvPicPr>
        <p:blipFill>
          <a:blip r:embed="rId2"/>
          <a:stretch>
            <a:fillRect/>
          </a:stretch>
        </p:blipFill>
        <p:spPr>
          <a:xfrm>
            <a:off x="2499554" y="1626687"/>
            <a:ext cx="10028432" cy="3993397"/>
          </a:xfrm>
          <a:prstGeom prst="rect">
            <a:avLst/>
          </a:prstGeom>
        </p:spPr>
      </p:pic>
      <p:sp>
        <p:nvSpPr>
          <p:cNvPr id="32" name="Rechteck 31">
            <a:extLst>
              <a:ext uri="{FF2B5EF4-FFF2-40B4-BE49-F238E27FC236}">
                <a16:creationId xmlns:a16="http://schemas.microsoft.com/office/drawing/2014/main" id="{38581DFF-B06D-E446-B0C5-BB8678AECB33}"/>
              </a:ext>
            </a:extLst>
          </p:cNvPr>
          <p:cNvSpPr/>
          <p:nvPr/>
        </p:nvSpPr>
        <p:spPr>
          <a:xfrm>
            <a:off x="2499554" y="7254143"/>
            <a:ext cx="24720070" cy="4197182"/>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8540BBA-52A2-154C-8B0E-6CC67E73528B}"/>
              </a:ext>
            </a:extLst>
          </p:cNvPr>
          <p:cNvSpPr/>
          <p:nvPr/>
        </p:nvSpPr>
        <p:spPr>
          <a:xfrm>
            <a:off x="2499554" y="11451325"/>
            <a:ext cx="24784528" cy="1491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EA3C1BB4-22EE-AD4B-A3CC-F705E70ED579}"/>
              </a:ext>
            </a:extLst>
          </p:cNvPr>
          <p:cNvSpPr/>
          <p:nvPr/>
        </p:nvSpPr>
        <p:spPr>
          <a:xfrm rot="16200000">
            <a:off x="-7040445" y="22483077"/>
            <a:ext cx="22680000" cy="3600000"/>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F78FC8F2-6C60-B94E-BD24-2CD3C0C1A9F7}"/>
              </a:ext>
            </a:extLst>
          </p:cNvPr>
          <p:cNvSpPr/>
          <p:nvPr/>
        </p:nvSpPr>
        <p:spPr>
          <a:xfrm>
            <a:off x="29609674" y="-120491"/>
            <a:ext cx="717406" cy="42990745"/>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759" dirty="0"/>
              <a:t>  </a:t>
            </a:r>
          </a:p>
        </p:txBody>
      </p:sp>
      <p:pic>
        <p:nvPicPr>
          <p:cNvPr id="5" name="Grafik 4">
            <a:extLst>
              <a:ext uri="{FF2B5EF4-FFF2-40B4-BE49-F238E27FC236}">
                <a16:creationId xmlns:a16="http://schemas.microsoft.com/office/drawing/2014/main" id="{125C0701-F134-5545-8ACC-3D6A69F6A787}"/>
              </a:ext>
            </a:extLst>
          </p:cNvPr>
          <p:cNvPicPr>
            <a:picLocks noChangeAspect="1"/>
          </p:cNvPicPr>
          <p:nvPr/>
        </p:nvPicPr>
        <p:blipFill>
          <a:blip r:embed="rId3"/>
          <a:stretch>
            <a:fillRect/>
          </a:stretch>
        </p:blipFill>
        <p:spPr>
          <a:xfrm>
            <a:off x="17367189" y="1591143"/>
            <a:ext cx="9916893" cy="1491613"/>
          </a:xfrm>
          <a:prstGeom prst="rect">
            <a:avLst/>
          </a:prstGeom>
        </p:spPr>
      </p:pic>
      <p:sp>
        <p:nvSpPr>
          <p:cNvPr id="42" name="Rechteck 41">
            <a:extLst>
              <a:ext uri="{FF2B5EF4-FFF2-40B4-BE49-F238E27FC236}">
                <a16:creationId xmlns:a16="http://schemas.microsoft.com/office/drawing/2014/main" id="{F7D82316-6178-6F44-BA84-A350A2EE12F7}"/>
              </a:ext>
            </a:extLst>
          </p:cNvPr>
          <p:cNvSpPr/>
          <p:nvPr/>
        </p:nvSpPr>
        <p:spPr>
          <a:xfrm rot="16200000">
            <a:off x="14144082" y="22483077"/>
            <a:ext cx="22680000" cy="3600000"/>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60DD6694-001B-A94B-9CA6-E3D009113336}"/>
              </a:ext>
            </a:extLst>
          </p:cNvPr>
          <p:cNvSpPr/>
          <p:nvPr/>
        </p:nvSpPr>
        <p:spPr>
          <a:xfrm rot="16200000">
            <a:off x="9907175" y="22483077"/>
            <a:ext cx="22680000" cy="3600000"/>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85D72801-F144-8544-BAEF-FD7FAD862F1F}"/>
              </a:ext>
            </a:extLst>
          </p:cNvPr>
          <p:cNvSpPr/>
          <p:nvPr/>
        </p:nvSpPr>
        <p:spPr>
          <a:xfrm rot="16200000">
            <a:off x="5670270" y="22483077"/>
            <a:ext cx="22680000" cy="3600000"/>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8A3AFEBC-96B0-A542-AB86-5CDC2C9F5DF7}"/>
              </a:ext>
            </a:extLst>
          </p:cNvPr>
          <p:cNvSpPr/>
          <p:nvPr/>
        </p:nvSpPr>
        <p:spPr>
          <a:xfrm rot="16200000">
            <a:off x="1433365" y="22483077"/>
            <a:ext cx="22680000" cy="3600000"/>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5244CE9-FA3D-4843-8242-E3971DD99C11}"/>
              </a:ext>
            </a:extLst>
          </p:cNvPr>
          <p:cNvSpPr/>
          <p:nvPr/>
        </p:nvSpPr>
        <p:spPr>
          <a:xfrm rot="16200000">
            <a:off x="-2803540" y="22483077"/>
            <a:ext cx="22680000" cy="3600000"/>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D2844C62-8881-0648-AB89-5DB86BECE86D}"/>
              </a:ext>
            </a:extLst>
          </p:cNvPr>
          <p:cNvSpPr/>
          <p:nvPr/>
        </p:nvSpPr>
        <p:spPr>
          <a:xfrm>
            <a:off x="2499554" y="37519388"/>
            <a:ext cx="12005912" cy="3792623"/>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9BC87C5A-D77E-4D41-8C63-655807E4BA94}"/>
              </a:ext>
            </a:extLst>
          </p:cNvPr>
          <p:cNvSpPr/>
          <p:nvPr/>
        </p:nvSpPr>
        <p:spPr>
          <a:xfrm>
            <a:off x="15210268" y="37519388"/>
            <a:ext cx="3600003" cy="3792623"/>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a:extLst>
              <a:ext uri="{FF2B5EF4-FFF2-40B4-BE49-F238E27FC236}">
                <a16:creationId xmlns:a16="http://schemas.microsoft.com/office/drawing/2014/main" id="{186D1072-195B-DB49-A074-8AD7DFBFD674}"/>
              </a:ext>
            </a:extLst>
          </p:cNvPr>
          <p:cNvPicPr>
            <a:picLocks noChangeAspect="1"/>
          </p:cNvPicPr>
          <p:nvPr/>
        </p:nvPicPr>
        <p:blipFill>
          <a:blip r:embed="rId4"/>
          <a:stretch>
            <a:fillRect/>
          </a:stretch>
        </p:blipFill>
        <p:spPr>
          <a:xfrm>
            <a:off x="19382715" y="38359985"/>
            <a:ext cx="7836908" cy="2852635"/>
          </a:xfrm>
          <a:prstGeom prst="rect">
            <a:avLst/>
          </a:prstGeom>
        </p:spPr>
      </p:pic>
    </p:spTree>
    <p:extLst>
      <p:ext uri="{BB962C8B-B14F-4D97-AF65-F5344CB8AC3E}">
        <p14:creationId xmlns:p14="http://schemas.microsoft.com/office/powerpoint/2010/main" val="139825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EA3C1BB4-22EE-AD4B-A3CC-F705E70ED579}"/>
              </a:ext>
            </a:extLst>
          </p:cNvPr>
          <p:cNvSpPr>
            <a:spLocks/>
          </p:cNvSpPr>
          <p:nvPr/>
        </p:nvSpPr>
        <p:spPr>
          <a:xfrm>
            <a:off x="2499554" y="12943078"/>
            <a:ext cx="12005912" cy="22680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B37AF879-32B7-E341-981A-F0BF3E18BCAC}"/>
              </a:ext>
            </a:extLst>
          </p:cNvPr>
          <p:cNvPicPr>
            <a:picLocks noChangeAspect="1"/>
          </p:cNvPicPr>
          <p:nvPr/>
        </p:nvPicPr>
        <p:blipFill>
          <a:blip r:embed="rId2"/>
          <a:stretch>
            <a:fillRect/>
          </a:stretch>
        </p:blipFill>
        <p:spPr>
          <a:xfrm>
            <a:off x="2499554" y="1626687"/>
            <a:ext cx="10028432" cy="3993397"/>
          </a:xfrm>
          <a:prstGeom prst="rect">
            <a:avLst/>
          </a:prstGeom>
        </p:spPr>
      </p:pic>
      <p:sp>
        <p:nvSpPr>
          <p:cNvPr id="32" name="Rechteck 31">
            <a:extLst>
              <a:ext uri="{FF2B5EF4-FFF2-40B4-BE49-F238E27FC236}">
                <a16:creationId xmlns:a16="http://schemas.microsoft.com/office/drawing/2014/main" id="{38581DFF-B06D-E446-B0C5-BB8678AECB33}"/>
              </a:ext>
            </a:extLst>
          </p:cNvPr>
          <p:cNvSpPr/>
          <p:nvPr/>
        </p:nvSpPr>
        <p:spPr>
          <a:xfrm>
            <a:off x="2499554" y="7254143"/>
            <a:ext cx="24784528" cy="379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7000" b="1" dirty="0">
                <a:solidFill>
                  <a:srgbClr val="81C063"/>
                </a:solidFill>
                <a:latin typeface="FAUSans Office" panose="020B0504010101010104" pitchFamily="34" charset="77"/>
                <a:cs typeface="FAUSans Office" panose="020B0504010101010104" pitchFamily="34" charset="77"/>
              </a:rPr>
              <a:t>Best Title in </a:t>
            </a:r>
            <a:r>
              <a:rPr lang="de-DE" sz="7000" b="1" dirty="0" err="1">
                <a:solidFill>
                  <a:srgbClr val="81C063"/>
                </a:solidFill>
                <a:latin typeface="FAUSans Office" panose="020B0504010101010104" pitchFamily="34" charset="77"/>
                <a:cs typeface="FAUSans Office" panose="020B0504010101010104" pitchFamily="34" charset="77"/>
              </a:rPr>
              <a:t>the</a:t>
            </a:r>
            <a:r>
              <a:rPr lang="de-DE" sz="7000" b="1" dirty="0">
                <a:solidFill>
                  <a:srgbClr val="81C063"/>
                </a:solidFill>
                <a:latin typeface="FAUSans Office" panose="020B0504010101010104" pitchFamily="34" charset="77"/>
                <a:cs typeface="FAUSans Office" panose="020B0504010101010104" pitchFamily="34" charset="77"/>
              </a:rPr>
              <a:t> </a:t>
            </a:r>
            <a:r>
              <a:rPr lang="de-DE" sz="7000" b="1" dirty="0" err="1">
                <a:solidFill>
                  <a:srgbClr val="81C063"/>
                </a:solidFill>
                <a:latin typeface="FAUSans Office" panose="020B0504010101010104" pitchFamily="34" charset="77"/>
                <a:cs typeface="FAUSans Office" panose="020B0504010101010104" pitchFamily="34" charset="77"/>
              </a:rPr>
              <a:t>Whole</a:t>
            </a:r>
            <a:r>
              <a:rPr lang="de-DE" sz="7000" b="1" dirty="0">
                <a:solidFill>
                  <a:srgbClr val="81C063"/>
                </a:solidFill>
                <a:latin typeface="FAUSans Office" panose="020B0504010101010104" pitchFamily="34" charset="77"/>
                <a:cs typeface="FAUSans Office" panose="020B0504010101010104" pitchFamily="34" charset="77"/>
              </a:rPr>
              <a:t> Wide World (Size 70)</a:t>
            </a:r>
          </a:p>
          <a:p>
            <a:r>
              <a:rPr lang="de-DE" sz="5000" b="1" dirty="0">
                <a:solidFill>
                  <a:srgbClr val="00316A"/>
                </a:solidFill>
                <a:latin typeface="FAUSans Office" panose="020B0504010101010104" pitchFamily="34" charset="77"/>
                <a:cs typeface="FAUSans Office" panose="020B0504010101010104" pitchFamily="34" charset="77"/>
              </a:rPr>
              <a:t>Dr. Bruce Banner (Size 50)</a:t>
            </a:r>
          </a:p>
          <a:p>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Affiliation:	</a:t>
            </a:r>
            <a:r>
              <a:rPr lang="de-DE" sz="4000" dirty="0" err="1">
                <a:solidFill>
                  <a:srgbClr val="00316A"/>
                </a:solidFill>
                <a:latin typeface="FAUSans Office" panose="020B0504010101010104" pitchFamily="34" charset="77"/>
                <a:cs typeface="FAUSans Office" panose="020B0504010101010104" pitchFamily="34" charset="77"/>
              </a:rPr>
              <a:t>Chair</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of</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Awesomeness</a:t>
            </a:r>
            <a:r>
              <a:rPr lang="de-DE" sz="4000" dirty="0">
                <a:solidFill>
                  <a:srgbClr val="00316A"/>
                </a:solidFill>
                <a:latin typeface="FAUSans Office" panose="020B0504010101010104" pitchFamily="34" charset="77"/>
                <a:cs typeface="FAUSans Office" panose="020B0504010101010104" pitchFamily="34" charset="77"/>
              </a:rPr>
              <a:t> (Size 40)</a:t>
            </a:r>
          </a:p>
          <a:p>
            <a:r>
              <a:rPr lang="de-DE" sz="4000" dirty="0">
                <a:solidFill>
                  <a:srgbClr val="00316A"/>
                </a:solidFill>
                <a:latin typeface="FAUSans Office" panose="020B0504010101010104" pitchFamily="34" charset="77"/>
                <a:cs typeface="FAUSans Office" panose="020B0504010101010104" pitchFamily="34" charset="77"/>
              </a:rPr>
              <a:t>Subproject:	D03</a:t>
            </a:r>
          </a:p>
          <a:p>
            <a:r>
              <a:rPr lang="de-DE" sz="4000" dirty="0">
                <a:solidFill>
                  <a:srgbClr val="00316A"/>
                </a:solidFill>
                <a:latin typeface="FAUSans Office" panose="020B0504010101010104" pitchFamily="34" charset="77"/>
                <a:cs typeface="FAUSans Office" panose="020B0504010101010104" pitchFamily="34" charset="77"/>
              </a:rPr>
              <a:t>Supervisors:	Prof. Dr. Tony Stark, Prof. Dr. Captain </a:t>
            </a:r>
            <a:r>
              <a:rPr lang="de-DE" sz="4000" dirty="0" err="1">
                <a:solidFill>
                  <a:srgbClr val="00316A"/>
                </a:solidFill>
                <a:latin typeface="FAUSans Office" panose="020B0504010101010104" pitchFamily="34" charset="77"/>
                <a:cs typeface="FAUSans Office" panose="020B0504010101010104" pitchFamily="34" charset="77"/>
              </a:rPr>
              <a:t>America</a:t>
            </a:r>
            <a:endParaRPr lang="de-DE" sz="4000" dirty="0">
              <a:solidFill>
                <a:srgbClr val="00316A"/>
              </a:solidFill>
              <a:latin typeface="FAUSans Office" panose="020B0504010101010104" pitchFamily="34" charset="77"/>
              <a:cs typeface="FAUSans Office" panose="020B0504010101010104" pitchFamily="34" charset="77"/>
            </a:endParaRPr>
          </a:p>
        </p:txBody>
      </p:sp>
      <p:sp>
        <p:nvSpPr>
          <p:cNvPr id="4" name="Rechteck 3">
            <a:extLst>
              <a:ext uri="{FF2B5EF4-FFF2-40B4-BE49-F238E27FC236}">
                <a16:creationId xmlns:a16="http://schemas.microsoft.com/office/drawing/2014/main" id="{F78FC8F2-6C60-B94E-BD24-2CD3C0C1A9F7}"/>
              </a:ext>
            </a:extLst>
          </p:cNvPr>
          <p:cNvSpPr/>
          <p:nvPr/>
        </p:nvSpPr>
        <p:spPr>
          <a:xfrm>
            <a:off x="29609674" y="-120491"/>
            <a:ext cx="717406" cy="42990745"/>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759" dirty="0"/>
              <a:t>  </a:t>
            </a:r>
          </a:p>
        </p:txBody>
      </p:sp>
      <p:pic>
        <p:nvPicPr>
          <p:cNvPr id="5" name="Grafik 4">
            <a:extLst>
              <a:ext uri="{FF2B5EF4-FFF2-40B4-BE49-F238E27FC236}">
                <a16:creationId xmlns:a16="http://schemas.microsoft.com/office/drawing/2014/main" id="{125C0701-F134-5545-8ACC-3D6A69F6A787}"/>
              </a:ext>
            </a:extLst>
          </p:cNvPr>
          <p:cNvPicPr>
            <a:picLocks noChangeAspect="1"/>
          </p:cNvPicPr>
          <p:nvPr/>
        </p:nvPicPr>
        <p:blipFill>
          <a:blip r:embed="rId3"/>
          <a:stretch>
            <a:fillRect/>
          </a:stretch>
        </p:blipFill>
        <p:spPr>
          <a:xfrm>
            <a:off x="17367189" y="1591143"/>
            <a:ext cx="9916893" cy="1491613"/>
          </a:xfrm>
          <a:prstGeom prst="rect">
            <a:avLst/>
          </a:prstGeom>
        </p:spPr>
      </p:pic>
      <p:pic>
        <p:nvPicPr>
          <p:cNvPr id="52" name="Grafik 51">
            <a:extLst>
              <a:ext uri="{FF2B5EF4-FFF2-40B4-BE49-F238E27FC236}">
                <a16:creationId xmlns:a16="http://schemas.microsoft.com/office/drawing/2014/main" id="{186D1072-195B-DB49-A074-8AD7DFBFD674}"/>
              </a:ext>
            </a:extLst>
          </p:cNvPr>
          <p:cNvPicPr>
            <a:picLocks noChangeAspect="1"/>
          </p:cNvPicPr>
          <p:nvPr/>
        </p:nvPicPr>
        <p:blipFill>
          <a:blip r:embed="rId4"/>
          <a:stretch>
            <a:fillRect/>
          </a:stretch>
        </p:blipFill>
        <p:spPr>
          <a:xfrm>
            <a:off x="19382715" y="38359985"/>
            <a:ext cx="7836908" cy="2852635"/>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AB243F06-B48A-CF46-9671-70790765E4E4}"/>
              </a:ext>
            </a:extLst>
          </p:cNvPr>
          <p:cNvPicPr>
            <a:picLocks noChangeAspect="1"/>
          </p:cNvPicPr>
          <p:nvPr/>
        </p:nvPicPr>
        <p:blipFill>
          <a:blip r:embed="rId5"/>
          <a:stretch>
            <a:fillRect/>
          </a:stretch>
        </p:blipFill>
        <p:spPr>
          <a:xfrm>
            <a:off x="15210270" y="39786302"/>
            <a:ext cx="3600001" cy="957177"/>
          </a:xfrm>
          <a:prstGeom prst="rect">
            <a:avLst/>
          </a:prstGeom>
        </p:spPr>
      </p:pic>
      <p:sp>
        <p:nvSpPr>
          <p:cNvPr id="26" name="Rechteck 25">
            <a:extLst>
              <a:ext uri="{FF2B5EF4-FFF2-40B4-BE49-F238E27FC236}">
                <a16:creationId xmlns:a16="http://schemas.microsoft.com/office/drawing/2014/main" id="{1D6F6A57-09BD-374F-A2AF-C578ACB07826}"/>
              </a:ext>
            </a:extLst>
          </p:cNvPr>
          <p:cNvSpPr>
            <a:spLocks/>
          </p:cNvSpPr>
          <p:nvPr/>
        </p:nvSpPr>
        <p:spPr>
          <a:xfrm>
            <a:off x="15278170" y="12943078"/>
            <a:ext cx="12005912" cy="22680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B91754CE-6C87-234B-964F-3DEDA5930EC4}"/>
              </a:ext>
            </a:extLst>
          </p:cNvPr>
          <p:cNvSpPr/>
          <p:nvPr/>
        </p:nvSpPr>
        <p:spPr>
          <a:xfrm>
            <a:off x="2499554" y="37519388"/>
            <a:ext cx="12005912" cy="3792623"/>
          </a:xfrm>
          <a:prstGeom prst="rect">
            <a:avLst/>
          </a:prstGeom>
          <a:solidFill>
            <a:srgbClr val="00316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512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37AF879-32B7-E341-981A-F0BF3E18BCAC}"/>
              </a:ext>
            </a:extLst>
          </p:cNvPr>
          <p:cNvPicPr>
            <a:picLocks noChangeAspect="1"/>
          </p:cNvPicPr>
          <p:nvPr/>
        </p:nvPicPr>
        <p:blipFill>
          <a:blip r:embed="rId2"/>
          <a:stretch>
            <a:fillRect/>
          </a:stretch>
        </p:blipFill>
        <p:spPr>
          <a:xfrm>
            <a:off x="2499554" y="1626687"/>
            <a:ext cx="10028432" cy="3993397"/>
          </a:xfrm>
          <a:prstGeom prst="rect">
            <a:avLst/>
          </a:prstGeom>
        </p:spPr>
      </p:pic>
      <p:sp>
        <p:nvSpPr>
          <p:cNvPr id="32" name="Rechteck 31">
            <a:extLst>
              <a:ext uri="{FF2B5EF4-FFF2-40B4-BE49-F238E27FC236}">
                <a16:creationId xmlns:a16="http://schemas.microsoft.com/office/drawing/2014/main" id="{38581DFF-B06D-E446-B0C5-BB8678AECB33}"/>
              </a:ext>
            </a:extLst>
          </p:cNvPr>
          <p:cNvSpPr/>
          <p:nvPr/>
        </p:nvSpPr>
        <p:spPr>
          <a:xfrm>
            <a:off x="2499554" y="7254143"/>
            <a:ext cx="24784528" cy="379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7000" b="1" dirty="0">
                <a:solidFill>
                  <a:srgbClr val="00316A"/>
                </a:solidFill>
                <a:latin typeface="FAUSans Office" panose="020B0504010101010104" pitchFamily="34" charset="77"/>
                <a:cs typeface="FAUSans Office" panose="020B0504010101010104" pitchFamily="34" charset="77"/>
              </a:rPr>
              <a:t>Best Title in </a:t>
            </a:r>
            <a:r>
              <a:rPr lang="de-DE" sz="7000" b="1" dirty="0" err="1">
                <a:solidFill>
                  <a:srgbClr val="00316A"/>
                </a:solidFill>
                <a:latin typeface="FAUSans Office" panose="020B0504010101010104" pitchFamily="34" charset="77"/>
                <a:cs typeface="FAUSans Office" panose="020B0504010101010104" pitchFamily="34" charset="77"/>
              </a:rPr>
              <a:t>the</a:t>
            </a:r>
            <a:r>
              <a:rPr lang="de-DE" sz="7000" b="1" dirty="0">
                <a:solidFill>
                  <a:srgbClr val="00316A"/>
                </a:solidFill>
                <a:latin typeface="FAUSans Office" panose="020B0504010101010104" pitchFamily="34" charset="77"/>
                <a:cs typeface="FAUSans Office" panose="020B0504010101010104" pitchFamily="34" charset="77"/>
              </a:rPr>
              <a:t> </a:t>
            </a:r>
            <a:r>
              <a:rPr lang="de-DE" sz="7000" b="1" dirty="0" err="1">
                <a:solidFill>
                  <a:srgbClr val="00316A"/>
                </a:solidFill>
                <a:latin typeface="FAUSans Office" panose="020B0504010101010104" pitchFamily="34" charset="77"/>
                <a:cs typeface="FAUSans Office" panose="020B0504010101010104" pitchFamily="34" charset="77"/>
              </a:rPr>
              <a:t>Whole</a:t>
            </a:r>
            <a:r>
              <a:rPr lang="de-DE" sz="7000" b="1" dirty="0">
                <a:solidFill>
                  <a:srgbClr val="00316A"/>
                </a:solidFill>
                <a:latin typeface="FAUSans Office" panose="020B0504010101010104" pitchFamily="34" charset="77"/>
                <a:cs typeface="FAUSans Office" panose="020B0504010101010104" pitchFamily="34" charset="77"/>
              </a:rPr>
              <a:t> Wide World (Size 70)</a:t>
            </a:r>
          </a:p>
          <a:p>
            <a:r>
              <a:rPr lang="de-DE" sz="5000" b="1" dirty="0">
                <a:solidFill>
                  <a:srgbClr val="00316A"/>
                </a:solidFill>
                <a:latin typeface="FAUSans Office" panose="020B0504010101010104" pitchFamily="34" charset="77"/>
                <a:cs typeface="FAUSans Office" panose="020B0504010101010104" pitchFamily="34" charset="77"/>
              </a:rPr>
              <a:t>Dr. Bruce Banner</a:t>
            </a:r>
          </a:p>
          <a:p>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Affiliation:	</a:t>
            </a:r>
            <a:r>
              <a:rPr lang="de-DE" sz="4000" dirty="0" err="1">
                <a:solidFill>
                  <a:srgbClr val="00316A"/>
                </a:solidFill>
                <a:latin typeface="FAUSans Office" panose="020B0504010101010104" pitchFamily="34" charset="77"/>
                <a:cs typeface="FAUSans Office" panose="020B0504010101010104" pitchFamily="34" charset="77"/>
              </a:rPr>
              <a:t>Chair</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of</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Awesomeness</a:t>
            </a:r>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Subproject:	D03</a:t>
            </a:r>
          </a:p>
          <a:p>
            <a:r>
              <a:rPr lang="de-DE" sz="4000" dirty="0">
                <a:solidFill>
                  <a:srgbClr val="00316A"/>
                </a:solidFill>
                <a:latin typeface="FAUSans Office" panose="020B0504010101010104" pitchFamily="34" charset="77"/>
                <a:cs typeface="FAUSans Office" panose="020B0504010101010104" pitchFamily="34" charset="77"/>
              </a:rPr>
              <a:t>Supervisors:	Prof. Dr. Tony Stark, Prof. Dr. Captain </a:t>
            </a:r>
            <a:r>
              <a:rPr lang="de-DE" sz="4000" dirty="0" err="1">
                <a:solidFill>
                  <a:srgbClr val="00316A"/>
                </a:solidFill>
                <a:latin typeface="FAUSans Office" panose="020B0504010101010104" pitchFamily="34" charset="77"/>
                <a:cs typeface="FAUSans Office" panose="020B0504010101010104" pitchFamily="34" charset="77"/>
              </a:rPr>
              <a:t>America</a:t>
            </a:r>
            <a:endParaRPr lang="de-DE" sz="4000" dirty="0">
              <a:solidFill>
                <a:srgbClr val="00316A"/>
              </a:solidFill>
              <a:latin typeface="FAUSans Office" panose="020B0504010101010104" pitchFamily="34" charset="77"/>
              <a:cs typeface="FAUSans Office" panose="020B0504010101010104" pitchFamily="34" charset="77"/>
            </a:endParaRPr>
          </a:p>
        </p:txBody>
      </p:sp>
      <p:sp>
        <p:nvSpPr>
          <p:cNvPr id="4" name="Rechteck 3">
            <a:extLst>
              <a:ext uri="{FF2B5EF4-FFF2-40B4-BE49-F238E27FC236}">
                <a16:creationId xmlns:a16="http://schemas.microsoft.com/office/drawing/2014/main" id="{F78FC8F2-6C60-B94E-BD24-2CD3C0C1A9F7}"/>
              </a:ext>
            </a:extLst>
          </p:cNvPr>
          <p:cNvSpPr/>
          <p:nvPr/>
        </p:nvSpPr>
        <p:spPr>
          <a:xfrm>
            <a:off x="29609674" y="-120491"/>
            <a:ext cx="717406" cy="42990745"/>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759" dirty="0"/>
              <a:t>  </a:t>
            </a:r>
          </a:p>
        </p:txBody>
      </p:sp>
      <p:pic>
        <p:nvPicPr>
          <p:cNvPr id="5" name="Grafik 4">
            <a:extLst>
              <a:ext uri="{FF2B5EF4-FFF2-40B4-BE49-F238E27FC236}">
                <a16:creationId xmlns:a16="http://schemas.microsoft.com/office/drawing/2014/main" id="{125C0701-F134-5545-8ACC-3D6A69F6A787}"/>
              </a:ext>
            </a:extLst>
          </p:cNvPr>
          <p:cNvPicPr>
            <a:picLocks noChangeAspect="1"/>
          </p:cNvPicPr>
          <p:nvPr/>
        </p:nvPicPr>
        <p:blipFill>
          <a:blip r:embed="rId3"/>
          <a:stretch>
            <a:fillRect/>
          </a:stretch>
        </p:blipFill>
        <p:spPr>
          <a:xfrm>
            <a:off x="17367189" y="1591143"/>
            <a:ext cx="9916893" cy="1491613"/>
          </a:xfrm>
          <a:prstGeom prst="rect">
            <a:avLst/>
          </a:prstGeom>
        </p:spPr>
      </p:pic>
      <p:pic>
        <p:nvPicPr>
          <p:cNvPr id="52" name="Grafik 51">
            <a:extLst>
              <a:ext uri="{FF2B5EF4-FFF2-40B4-BE49-F238E27FC236}">
                <a16:creationId xmlns:a16="http://schemas.microsoft.com/office/drawing/2014/main" id="{186D1072-195B-DB49-A074-8AD7DFBFD674}"/>
              </a:ext>
            </a:extLst>
          </p:cNvPr>
          <p:cNvPicPr>
            <a:picLocks noChangeAspect="1"/>
          </p:cNvPicPr>
          <p:nvPr/>
        </p:nvPicPr>
        <p:blipFill>
          <a:blip r:embed="rId4"/>
          <a:stretch>
            <a:fillRect/>
          </a:stretch>
        </p:blipFill>
        <p:spPr>
          <a:xfrm>
            <a:off x="19382715" y="38359985"/>
            <a:ext cx="7836908" cy="2852635"/>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AB243F06-B48A-CF46-9671-70790765E4E4}"/>
              </a:ext>
            </a:extLst>
          </p:cNvPr>
          <p:cNvPicPr>
            <a:picLocks noChangeAspect="1"/>
          </p:cNvPicPr>
          <p:nvPr/>
        </p:nvPicPr>
        <p:blipFill>
          <a:blip r:embed="rId5"/>
          <a:stretch>
            <a:fillRect/>
          </a:stretch>
        </p:blipFill>
        <p:spPr>
          <a:xfrm>
            <a:off x="15210270" y="39786302"/>
            <a:ext cx="3600001" cy="957177"/>
          </a:xfrm>
          <a:prstGeom prst="rect">
            <a:avLst/>
          </a:prstGeom>
        </p:spPr>
      </p:pic>
      <p:sp>
        <p:nvSpPr>
          <p:cNvPr id="12" name="Rechteck 11">
            <a:extLst>
              <a:ext uri="{FF2B5EF4-FFF2-40B4-BE49-F238E27FC236}">
                <a16:creationId xmlns:a16="http://schemas.microsoft.com/office/drawing/2014/main" id="{8DE2DE95-972F-814A-8F05-05D698FF5BE8}"/>
              </a:ext>
            </a:extLst>
          </p:cNvPr>
          <p:cNvSpPr/>
          <p:nvPr/>
        </p:nvSpPr>
        <p:spPr>
          <a:xfrm>
            <a:off x="2499555" y="12943077"/>
            <a:ext cx="12005912" cy="8458805"/>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B6374868-722D-964D-ADEA-EED5DB74DBE1}"/>
              </a:ext>
            </a:extLst>
          </p:cNvPr>
          <p:cNvSpPr/>
          <p:nvPr/>
        </p:nvSpPr>
        <p:spPr>
          <a:xfrm>
            <a:off x="2499555" y="22217705"/>
            <a:ext cx="12005912" cy="13331915"/>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50581FB6-FA42-0948-926C-07654E25D78B}"/>
              </a:ext>
            </a:extLst>
          </p:cNvPr>
          <p:cNvSpPr/>
          <p:nvPr/>
        </p:nvSpPr>
        <p:spPr>
          <a:xfrm>
            <a:off x="15210270" y="12943077"/>
            <a:ext cx="12096797" cy="10439437"/>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EFE15D0D-D20A-F348-BD6F-30AAD651D152}"/>
              </a:ext>
            </a:extLst>
          </p:cNvPr>
          <p:cNvSpPr/>
          <p:nvPr/>
        </p:nvSpPr>
        <p:spPr>
          <a:xfrm>
            <a:off x="15210270" y="24166286"/>
            <a:ext cx="12096797" cy="11383334"/>
          </a:xfrm>
          <a:prstGeom prst="rect">
            <a:avLst/>
          </a:prstGeom>
          <a:noFill/>
          <a:ln w="127000">
            <a:solidFill>
              <a:srgbClr val="81C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8D8A1737-2CF1-2F49-9794-027E0F601EC6}"/>
              </a:ext>
            </a:extLst>
          </p:cNvPr>
          <p:cNvSpPr/>
          <p:nvPr/>
        </p:nvSpPr>
        <p:spPr>
          <a:xfrm>
            <a:off x="2499554" y="37519388"/>
            <a:ext cx="12005912" cy="3792623"/>
          </a:xfrm>
          <a:prstGeom prst="rect">
            <a:avLst/>
          </a:prstGeom>
          <a:solidFill>
            <a:srgbClr val="00316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725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37AF879-32B7-E341-981A-F0BF3E18BCAC}"/>
              </a:ext>
            </a:extLst>
          </p:cNvPr>
          <p:cNvPicPr>
            <a:picLocks noChangeAspect="1"/>
          </p:cNvPicPr>
          <p:nvPr/>
        </p:nvPicPr>
        <p:blipFill>
          <a:blip r:embed="rId2"/>
          <a:stretch>
            <a:fillRect/>
          </a:stretch>
        </p:blipFill>
        <p:spPr>
          <a:xfrm>
            <a:off x="2499554" y="1626687"/>
            <a:ext cx="10028432" cy="3993397"/>
          </a:xfrm>
          <a:prstGeom prst="rect">
            <a:avLst/>
          </a:prstGeom>
        </p:spPr>
      </p:pic>
      <p:sp>
        <p:nvSpPr>
          <p:cNvPr id="32" name="Rechteck 31">
            <a:extLst>
              <a:ext uri="{FF2B5EF4-FFF2-40B4-BE49-F238E27FC236}">
                <a16:creationId xmlns:a16="http://schemas.microsoft.com/office/drawing/2014/main" id="{38581DFF-B06D-E446-B0C5-BB8678AECB33}"/>
              </a:ext>
            </a:extLst>
          </p:cNvPr>
          <p:cNvSpPr/>
          <p:nvPr/>
        </p:nvSpPr>
        <p:spPr>
          <a:xfrm>
            <a:off x="2499554" y="7254143"/>
            <a:ext cx="24784528" cy="379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7000" b="1" dirty="0">
                <a:solidFill>
                  <a:srgbClr val="81C063"/>
                </a:solidFill>
                <a:latin typeface="FAUSans Office" panose="020B0504010101010104" pitchFamily="34" charset="77"/>
                <a:cs typeface="FAUSans Office" panose="020B0504010101010104" pitchFamily="34" charset="77"/>
              </a:rPr>
              <a:t>Best Title in </a:t>
            </a:r>
            <a:r>
              <a:rPr lang="de-DE" sz="7000" b="1" dirty="0" err="1">
                <a:solidFill>
                  <a:srgbClr val="81C063"/>
                </a:solidFill>
                <a:latin typeface="FAUSans Office" panose="020B0504010101010104" pitchFamily="34" charset="77"/>
                <a:cs typeface="FAUSans Office" panose="020B0504010101010104" pitchFamily="34" charset="77"/>
              </a:rPr>
              <a:t>the</a:t>
            </a:r>
            <a:r>
              <a:rPr lang="de-DE" sz="7000" b="1" dirty="0">
                <a:solidFill>
                  <a:srgbClr val="81C063"/>
                </a:solidFill>
                <a:latin typeface="FAUSans Office" panose="020B0504010101010104" pitchFamily="34" charset="77"/>
                <a:cs typeface="FAUSans Office" panose="020B0504010101010104" pitchFamily="34" charset="77"/>
              </a:rPr>
              <a:t> </a:t>
            </a:r>
            <a:r>
              <a:rPr lang="de-DE" sz="7000" b="1" dirty="0" err="1">
                <a:solidFill>
                  <a:srgbClr val="81C063"/>
                </a:solidFill>
                <a:latin typeface="FAUSans Office" panose="020B0504010101010104" pitchFamily="34" charset="77"/>
                <a:cs typeface="FAUSans Office" panose="020B0504010101010104" pitchFamily="34" charset="77"/>
              </a:rPr>
              <a:t>Whole</a:t>
            </a:r>
            <a:r>
              <a:rPr lang="de-DE" sz="7000" b="1" dirty="0">
                <a:solidFill>
                  <a:srgbClr val="81C063"/>
                </a:solidFill>
                <a:latin typeface="FAUSans Office" panose="020B0504010101010104" pitchFamily="34" charset="77"/>
                <a:cs typeface="FAUSans Office" panose="020B0504010101010104" pitchFamily="34" charset="77"/>
              </a:rPr>
              <a:t> Wide World (Size 70)</a:t>
            </a:r>
          </a:p>
          <a:p>
            <a:r>
              <a:rPr lang="de-DE" sz="5000" b="1" dirty="0">
                <a:solidFill>
                  <a:srgbClr val="00316A"/>
                </a:solidFill>
                <a:latin typeface="FAUSans Office" panose="020B0504010101010104" pitchFamily="34" charset="77"/>
                <a:cs typeface="FAUSans Office" panose="020B0504010101010104" pitchFamily="34" charset="77"/>
              </a:rPr>
              <a:t>Dr. Bruce Banner</a:t>
            </a:r>
          </a:p>
          <a:p>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Affiliation:	</a:t>
            </a:r>
            <a:r>
              <a:rPr lang="de-DE" sz="4000" dirty="0" err="1">
                <a:solidFill>
                  <a:srgbClr val="00316A"/>
                </a:solidFill>
                <a:latin typeface="FAUSans Office" panose="020B0504010101010104" pitchFamily="34" charset="77"/>
                <a:cs typeface="FAUSans Office" panose="020B0504010101010104" pitchFamily="34" charset="77"/>
              </a:rPr>
              <a:t>Chair</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of</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Awesomeness</a:t>
            </a:r>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Subproject:	D03</a:t>
            </a:r>
          </a:p>
          <a:p>
            <a:r>
              <a:rPr lang="de-DE" sz="4000" dirty="0">
                <a:solidFill>
                  <a:srgbClr val="00316A"/>
                </a:solidFill>
                <a:latin typeface="FAUSans Office" panose="020B0504010101010104" pitchFamily="34" charset="77"/>
                <a:cs typeface="FAUSans Office" panose="020B0504010101010104" pitchFamily="34" charset="77"/>
              </a:rPr>
              <a:t>Supervisors:	Prof. Dr. Tony Stark, Prof. Dr. Captain </a:t>
            </a:r>
            <a:r>
              <a:rPr lang="de-DE" sz="4000" dirty="0" err="1">
                <a:solidFill>
                  <a:srgbClr val="00316A"/>
                </a:solidFill>
                <a:latin typeface="FAUSans Office" panose="020B0504010101010104" pitchFamily="34" charset="77"/>
                <a:cs typeface="FAUSans Office" panose="020B0504010101010104" pitchFamily="34" charset="77"/>
              </a:rPr>
              <a:t>America</a:t>
            </a:r>
            <a:endParaRPr lang="de-DE" sz="4000" dirty="0">
              <a:solidFill>
                <a:srgbClr val="00316A"/>
              </a:solidFill>
              <a:latin typeface="FAUSans Office" panose="020B0504010101010104" pitchFamily="34" charset="77"/>
              <a:cs typeface="FAUSans Office" panose="020B0504010101010104" pitchFamily="34" charset="77"/>
            </a:endParaRPr>
          </a:p>
        </p:txBody>
      </p:sp>
      <p:sp>
        <p:nvSpPr>
          <p:cNvPr id="4" name="Rechteck 3">
            <a:extLst>
              <a:ext uri="{FF2B5EF4-FFF2-40B4-BE49-F238E27FC236}">
                <a16:creationId xmlns:a16="http://schemas.microsoft.com/office/drawing/2014/main" id="{F78FC8F2-6C60-B94E-BD24-2CD3C0C1A9F7}"/>
              </a:ext>
            </a:extLst>
          </p:cNvPr>
          <p:cNvSpPr/>
          <p:nvPr/>
        </p:nvSpPr>
        <p:spPr>
          <a:xfrm>
            <a:off x="29609674" y="-120491"/>
            <a:ext cx="717406" cy="42990745"/>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759" dirty="0"/>
              <a:t>  </a:t>
            </a:r>
          </a:p>
        </p:txBody>
      </p:sp>
      <p:pic>
        <p:nvPicPr>
          <p:cNvPr id="5" name="Grafik 4">
            <a:extLst>
              <a:ext uri="{FF2B5EF4-FFF2-40B4-BE49-F238E27FC236}">
                <a16:creationId xmlns:a16="http://schemas.microsoft.com/office/drawing/2014/main" id="{125C0701-F134-5545-8ACC-3D6A69F6A787}"/>
              </a:ext>
            </a:extLst>
          </p:cNvPr>
          <p:cNvPicPr>
            <a:picLocks noChangeAspect="1"/>
          </p:cNvPicPr>
          <p:nvPr/>
        </p:nvPicPr>
        <p:blipFill>
          <a:blip r:embed="rId3"/>
          <a:stretch>
            <a:fillRect/>
          </a:stretch>
        </p:blipFill>
        <p:spPr>
          <a:xfrm>
            <a:off x="17367189" y="1591143"/>
            <a:ext cx="9916893" cy="1491613"/>
          </a:xfrm>
          <a:prstGeom prst="rect">
            <a:avLst/>
          </a:prstGeom>
        </p:spPr>
      </p:pic>
      <p:sp>
        <p:nvSpPr>
          <p:cNvPr id="48" name="Rechteck 47">
            <a:extLst>
              <a:ext uri="{FF2B5EF4-FFF2-40B4-BE49-F238E27FC236}">
                <a16:creationId xmlns:a16="http://schemas.microsoft.com/office/drawing/2014/main" id="{D2844C62-8881-0648-AB89-5DB86BECE86D}"/>
              </a:ext>
            </a:extLst>
          </p:cNvPr>
          <p:cNvSpPr/>
          <p:nvPr/>
        </p:nvSpPr>
        <p:spPr>
          <a:xfrm>
            <a:off x="2499554" y="37519388"/>
            <a:ext cx="12005912" cy="3792623"/>
          </a:xfrm>
          <a:prstGeom prst="rect">
            <a:avLst/>
          </a:prstGeom>
          <a:solidFill>
            <a:srgbClr val="00316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a:extLst>
              <a:ext uri="{FF2B5EF4-FFF2-40B4-BE49-F238E27FC236}">
                <a16:creationId xmlns:a16="http://schemas.microsoft.com/office/drawing/2014/main" id="{186D1072-195B-DB49-A074-8AD7DFBFD674}"/>
              </a:ext>
            </a:extLst>
          </p:cNvPr>
          <p:cNvPicPr>
            <a:picLocks noChangeAspect="1"/>
          </p:cNvPicPr>
          <p:nvPr/>
        </p:nvPicPr>
        <p:blipFill>
          <a:blip r:embed="rId4"/>
          <a:stretch>
            <a:fillRect/>
          </a:stretch>
        </p:blipFill>
        <p:spPr>
          <a:xfrm>
            <a:off x="19382715" y="38359985"/>
            <a:ext cx="7836908" cy="2852635"/>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AB243F06-B48A-CF46-9671-70790765E4E4}"/>
              </a:ext>
            </a:extLst>
          </p:cNvPr>
          <p:cNvPicPr>
            <a:picLocks noChangeAspect="1"/>
          </p:cNvPicPr>
          <p:nvPr/>
        </p:nvPicPr>
        <p:blipFill>
          <a:blip r:embed="rId5"/>
          <a:stretch>
            <a:fillRect/>
          </a:stretch>
        </p:blipFill>
        <p:spPr>
          <a:xfrm>
            <a:off x="15210270" y="39786302"/>
            <a:ext cx="3600001" cy="957177"/>
          </a:xfrm>
          <a:prstGeom prst="rect">
            <a:avLst/>
          </a:prstGeom>
        </p:spPr>
      </p:pic>
      <p:sp>
        <p:nvSpPr>
          <p:cNvPr id="13" name="Rechteck 12">
            <a:extLst>
              <a:ext uri="{FF2B5EF4-FFF2-40B4-BE49-F238E27FC236}">
                <a16:creationId xmlns:a16="http://schemas.microsoft.com/office/drawing/2014/main" id="{C1E6ECE7-6708-924E-8AFC-D1149C75EA9A}"/>
              </a:ext>
            </a:extLst>
          </p:cNvPr>
          <p:cNvSpPr>
            <a:spLocks/>
          </p:cNvSpPr>
          <p:nvPr/>
        </p:nvSpPr>
        <p:spPr>
          <a:xfrm>
            <a:off x="10990412" y="12943078"/>
            <a:ext cx="7836906" cy="73332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endParaRPr lang="de-DE" sz="3500" dirty="0"/>
          </a:p>
        </p:txBody>
      </p:sp>
      <p:sp>
        <p:nvSpPr>
          <p:cNvPr id="14" name="Rechteck 13">
            <a:extLst>
              <a:ext uri="{FF2B5EF4-FFF2-40B4-BE49-F238E27FC236}">
                <a16:creationId xmlns:a16="http://schemas.microsoft.com/office/drawing/2014/main" id="{B1FD1824-CC9D-834E-80DF-C23C17284717}"/>
              </a:ext>
            </a:extLst>
          </p:cNvPr>
          <p:cNvSpPr>
            <a:spLocks/>
          </p:cNvSpPr>
          <p:nvPr/>
        </p:nvSpPr>
        <p:spPr>
          <a:xfrm>
            <a:off x="19481269" y="12943078"/>
            <a:ext cx="7836906" cy="22680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pPr algn="ctr"/>
            <a:endParaRPr lang="de-DE" sz="3500" dirty="0"/>
          </a:p>
        </p:txBody>
      </p:sp>
      <p:sp>
        <p:nvSpPr>
          <p:cNvPr id="16" name="Rechteck 15">
            <a:extLst>
              <a:ext uri="{FF2B5EF4-FFF2-40B4-BE49-F238E27FC236}">
                <a16:creationId xmlns:a16="http://schemas.microsoft.com/office/drawing/2014/main" id="{342E9EAD-0FDD-D845-967C-2916C033C656}"/>
              </a:ext>
            </a:extLst>
          </p:cNvPr>
          <p:cNvSpPr>
            <a:spLocks/>
          </p:cNvSpPr>
          <p:nvPr/>
        </p:nvSpPr>
        <p:spPr>
          <a:xfrm>
            <a:off x="10990412" y="20900571"/>
            <a:ext cx="7836906" cy="14649049"/>
          </a:xfrm>
          <a:prstGeom prst="rect">
            <a:avLst/>
          </a:prstGeom>
          <a:noFill/>
          <a:ln w="127000">
            <a:solidFill>
              <a:srgbClr val="81C063"/>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endParaRPr lang="de-DE" sz="3500" dirty="0"/>
          </a:p>
        </p:txBody>
      </p:sp>
      <p:sp>
        <p:nvSpPr>
          <p:cNvPr id="18" name="Rechteck 17">
            <a:extLst>
              <a:ext uri="{FF2B5EF4-FFF2-40B4-BE49-F238E27FC236}">
                <a16:creationId xmlns:a16="http://schemas.microsoft.com/office/drawing/2014/main" id="{EB59EF2A-9449-A345-A75F-06BA0340F189}"/>
              </a:ext>
            </a:extLst>
          </p:cNvPr>
          <p:cNvSpPr>
            <a:spLocks/>
          </p:cNvSpPr>
          <p:nvPr/>
        </p:nvSpPr>
        <p:spPr>
          <a:xfrm>
            <a:off x="2499555" y="12943078"/>
            <a:ext cx="7836906" cy="22680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endParaRPr lang="de-DE" sz="3500" dirty="0">
              <a:solidFill>
                <a:schemeClr val="tx1"/>
              </a:solidFill>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418127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37AF879-32B7-E341-981A-F0BF3E18BCAC}"/>
              </a:ext>
            </a:extLst>
          </p:cNvPr>
          <p:cNvPicPr>
            <a:picLocks noChangeAspect="1"/>
          </p:cNvPicPr>
          <p:nvPr/>
        </p:nvPicPr>
        <p:blipFill>
          <a:blip r:embed="rId2"/>
          <a:stretch>
            <a:fillRect/>
          </a:stretch>
        </p:blipFill>
        <p:spPr>
          <a:xfrm>
            <a:off x="2499554" y="1626687"/>
            <a:ext cx="10028432" cy="3993397"/>
          </a:xfrm>
          <a:prstGeom prst="rect">
            <a:avLst/>
          </a:prstGeom>
        </p:spPr>
      </p:pic>
      <p:sp>
        <p:nvSpPr>
          <p:cNvPr id="32" name="Rechteck 31">
            <a:extLst>
              <a:ext uri="{FF2B5EF4-FFF2-40B4-BE49-F238E27FC236}">
                <a16:creationId xmlns:a16="http://schemas.microsoft.com/office/drawing/2014/main" id="{38581DFF-B06D-E446-B0C5-BB8678AECB33}"/>
              </a:ext>
            </a:extLst>
          </p:cNvPr>
          <p:cNvSpPr/>
          <p:nvPr/>
        </p:nvSpPr>
        <p:spPr>
          <a:xfrm>
            <a:off x="2499554" y="7254143"/>
            <a:ext cx="24784528" cy="379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7000" b="1" dirty="0">
                <a:solidFill>
                  <a:srgbClr val="00316A"/>
                </a:solidFill>
                <a:latin typeface="FAUSans Office" panose="020B0504010101010104" pitchFamily="34" charset="77"/>
                <a:cs typeface="FAUSans Office" panose="020B0504010101010104" pitchFamily="34" charset="77"/>
              </a:rPr>
              <a:t>Best Title in </a:t>
            </a:r>
            <a:r>
              <a:rPr lang="de-DE" sz="7000" b="1" dirty="0" err="1">
                <a:solidFill>
                  <a:srgbClr val="00316A"/>
                </a:solidFill>
                <a:latin typeface="FAUSans Office" panose="020B0504010101010104" pitchFamily="34" charset="77"/>
                <a:cs typeface="FAUSans Office" panose="020B0504010101010104" pitchFamily="34" charset="77"/>
              </a:rPr>
              <a:t>the</a:t>
            </a:r>
            <a:r>
              <a:rPr lang="de-DE" sz="7000" b="1" dirty="0">
                <a:solidFill>
                  <a:srgbClr val="00316A"/>
                </a:solidFill>
                <a:latin typeface="FAUSans Office" panose="020B0504010101010104" pitchFamily="34" charset="77"/>
                <a:cs typeface="FAUSans Office" panose="020B0504010101010104" pitchFamily="34" charset="77"/>
              </a:rPr>
              <a:t> </a:t>
            </a:r>
            <a:r>
              <a:rPr lang="de-DE" sz="7000" b="1" dirty="0" err="1">
                <a:solidFill>
                  <a:srgbClr val="00316A"/>
                </a:solidFill>
                <a:latin typeface="FAUSans Office" panose="020B0504010101010104" pitchFamily="34" charset="77"/>
                <a:cs typeface="FAUSans Office" panose="020B0504010101010104" pitchFamily="34" charset="77"/>
              </a:rPr>
              <a:t>Whole</a:t>
            </a:r>
            <a:r>
              <a:rPr lang="de-DE" sz="7000" b="1" dirty="0">
                <a:solidFill>
                  <a:srgbClr val="00316A"/>
                </a:solidFill>
                <a:latin typeface="FAUSans Office" panose="020B0504010101010104" pitchFamily="34" charset="77"/>
                <a:cs typeface="FAUSans Office" panose="020B0504010101010104" pitchFamily="34" charset="77"/>
              </a:rPr>
              <a:t> Wide World (Size 70)</a:t>
            </a:r>
          </a:p>
          <a:p>
            <a:r>
              <a:rPr lang="de-DE" sz="5000" b="1" dirty="0">
                <a:solidFill>
                  <a:srgbClr val="00316A"/>
                </a:solidFill>
                <a:latin typeface="FAUSans Office" panose="020B0504010101010104" pitchFamily="34" charset="77"/>
                <a:cs typeface="FAUSans Office" panose="020B0504010101010104" pitchFamily="34" charset="77"/>
              </a:rPr>
              <a:t>Dr. Bruce Banner</a:t>
            </a:r>
          </a:p>
          <a:p>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Affiliation:	</a:t>
            </a:r>
            <a:r>
              <a:rPr lang="de-DE" sz="4000" dirty="0" err="1">
                <a:solidFill>
                  <a:srgbClr val="00316A"/>
                </a:solidFill>
                <a:latin typeface="FAUSans Office" panose="020B0504010101010104" pitchFamily="34" charset="77"/>
                <a:cs typeface="FAUSans Office" panose="020B0504010101010104" pitchFamily="34" charset="77"/>
              </a:rPr>
              <a:t>Chair</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of</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Awesomeness</a:t>
            </a:r>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Subproject:	D03</a:t>
            </a:r>
          </a:p>
          <a:p>
            <a:r>
              <a:rPr lang="de-DE" sz="4000" dirty="0">
                <a:solidFill>
                  <a:srgbClr val="00316A"/>
                </a:solidFill>
                <a:latin typeface="FAUSans Office" panose="020B0504010101010104" pitchFamily="34" charset="77"/>
                <a:cs typeface="FAUSans Office" panose="020B0504010101010104" pitchFamily="34" charset="77"/>
              </a:rPr>
              <a:t>Supervisors:	Prof. Dr. Tony Stark, Prof. Dr. Captain </a:t>
            </a:r>
            <a:r>
              <a:rPr lang="de-DE" sz="4000" dirty="0" err="1">
                <a:solidFill>
                  <a:srgbClr val="00316A"/>
                </a:solidFill>
                <a:latin typeface="FAUSans Office" panose="020B0504010101010104" pitchFamily="34" charset="77"/>
                <a:cs typeface="FAUSans Office" panose="020B0504010101010104" pitchFamily="34" charset="77"/>
              </a:rPr>
              <a:t>America</a:t>
            </a:r>
            <a:endParaRPr lang="de-DE" sz="4000" dirty="0">
              <a:solidFill>
                <a:srgbClr val="00316A"/>
              </a:solidFill>
              <a:latin typeface="FAUSans Office" panose="020B0504010101010104" pitchFamily="34" charset="77"/>
              <a:cs typeface="FAUSans Office" panose="020B0504010101010104" pitchFamily="34" charset="77"/>
            </a:endParaRPr>
          </a:p>
        </p:txBody>
      </p:sp>
      <p:sp>
        <p:nvSpPr>
          <p:cNvPr id="4" name="Rechteck 3">
            <a:extLst>
              <a:ext uri="{FF2B5EF4-FFF2-40B4-BE49-F238E27FC236}">
                <a16:creationId xmlns:a16="http://schemas.microsoft.com/office/drawing/2014/main" id="{F78FC8F2-6C60-B94E-BD24-2CD3C0C1A9F7}"/>
              </a:ext>
            </a:extLst>
          </p:cNvPr>
          <p:cNvSpPr/>
          <p:nvPr/>
        </p:nvSpPr>
        <p:spPr>
          <a:xfrm>
            <a:off x="29609674" y="-120491"/>
            <a:ext cx="717406" cy="42990745"/>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759" dirty="0"/>
              <a:t>  </a:t>
            </a:r>
          </a:p>
        </p:txBody>
      </p:sp>
      <p:pic>
        <p:nvPicPr>
          <p:cNvPr id="5" name="Grafik 4">
            <a:extLst>
              <a:ext uri="{FF2B5EF4-FFF2-40B4-BE49-F238E27FC236}">
                <a16:creationId xmlns:a16="http://schemas.microsoft.com/office/drawing/2014/main" id="{125C0701-F134-5545-8ACC-3D6A69F6A787}"/>
              </a:ext>
            </a:extLst>
          </p:cNvPr>
          <p:cNvPicPr>
            <a:picLocks noChangeAspect="1"/>
          </p:cNvPicPr>
          <p:nvPr/>
        </p:nvPicPr>
        <p:blipFill>
          <a:blip r:embed="rId3"/>
          <a:stretch>
            <a:fillRect/>
          </a:stretch>
        </p:blipFill>
        <p:spPr>
          <a:xfrm>
            <a:off x="17367189" y="1591143"/>
            <a:ext cx="9916893" cy="1491613"/>
          </a:xfrm>
          <a:prstGeom prst="rect">
            <a:avLst/>
          </a:prstGeom>
        </p:spPr>
      </p:pic>
      <p:sp>
        <p:nvSpPr>
          <p:cNvPr id="48" name="Rechteck 47">
            <a:extLst>
              <a:ext uri="{FF2B5EF4-FFF2-40B4-BE49-F238E27FC236}">
                <a16:creationId xmlns:a16="http://schemas.microsoft.com/office/drawing/2014/main" id="{D2844C62-8881-0648-AB89-5DB86BECE86D}"/>
              </a:ext>
            </a:extLst>
          </p:cNvPr>
          <p:cNvSpPr/>
          <p:nvPr/>
        </p:nvSpPr>
        <p:spPr>
          <a:xfrm>
            <a:off x="2499554" y="37519388"/>
            <a:ext cx="12005912" cy="3792623"/>
          </a:xfrm>
          <a:prstGeom prst="rect">
            <a:avLst/>
          </a:prstGeom>
          <a:solidFill>
            <a:srgbClr val="00316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a:extLst>
              <a:ext uri="{FF2B5EF4-FFF2-40B4-BE49-F238E27FC236}">
                <a16:creationId xmlns:a16="http://schemas.microsoft.com/office/drawing/2014/main" id="{186D1072-195B-DB49-A074-8AD7DFBFD674}"/>
              </a:ext>
            </a:extLst>
          </p:cNvPr>
          <p:cNvPicPr>
            <a:picLocks noChangeAspect="1"/>
          </p:cNvPicPr>
          <p:nvPr/>
        </p:nvPicPr>
        <p:blipFill>
          <a:blip r:embed="rId4"/>
          <a:stretch>
            <a:fillRect/>
          </a:stretch>
        </p:blipFill>
        <p:spPr>
          <a:xfrm>
            <a:off x="19382715" y="38359985"/>
            <a:ext cx="7836908" cy="2852635"/>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AB243F06-B48A-CF46-9671-70790765E4E4}"/>
              </a:ext>
            </a:extLst>
          </p:cNvPr>
          <p:cNvPicPr>
            <a:picLocks noChangeAspect="1"/>
          </p:cNvPicPr>
          <p:nvPr/>
        </p:nvPicPr>
        <p:blipFill>
          <a:blip r:embed="rId5"/>
          <a:stretch>
            <a:fillRect/>
          </a:stretch>
        </p:blipFill>
        <p:spPr>
          <a:xfrm>
            <a:off x="15210270" y="39786302"/>
            <a:ext cx="3600001" cy="957177"/>
          </a:xfrm>
          <a:prstGeom prst="rect">
            <a:avLst/>
          </a:prstGeom>
        </p:spPr>
      </p:pic>
      <p:sp>
        <p:nvSpPr>
          <p:cNvPr id="14" name="Rechteck 13">
            <a:extLst>
              <a:ext uri="{FF2B5EF4-FFF2-40B4-BE49-F238E27FC236}">
                <a16:creationId xmlns:a16="http://schemas.microsoft.com/office/drawing/2014/main" id="{B1FD1824-CC9D-834E-80DF-C23C17284717}"/>
              </a:ext>
            </a:extLst>
          </p:cNvPr>
          <p:cNvSpPr>
            <a:spLocks/>
          </p:cNvSpPr>
          <p:nvPr/>
        </p:nvSpPr>
        <p:spPr>
          <a:xfrm>
            <a:off x="19481269" y="12943078"/>
            <a:ext cx="7836906" cy="22680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pPr algn="ctr"/>
            <a:endParaRPr lang="de-DE" sz="3500" dirty="0"/>
          </a:p>
        </p:txBody>
      </p:sp>
      <p:sp>
        <p:nvSpPr>
          <p:cNvPr id="15" name="Rechteck 14">
            <a:extLst>
              <a:ext uri="{FF2B5EF4-FFF2-40B4-BE49-F238E27FC236}">
                <a16:creationId xmlns:a16="http://schemas.microsoft.com/office/drawing/2014/main" id="{CEA622F7-8253-4C4D-B1D7-1E0F2DC9E809}"/>
              </a:ext>
            </a:extLst>
          </p:cNvPr>
          <p:cNvSpPr>
            <a:spLocks/>
          </p:cNvSpPr>
          <p:nvPr/>
        </p:nvSpPr>
        <p:spPr>
          <a:xfrm>
            <a:off x="10990412" y="12943078"/>
            <a:ext cx="7836906" cy="22606542"/>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endParaRPr lang="de-DE" sz="3500" dirty="0"/>
          </a:p>
        </p:txBody>
      </p:sp>
      <p:sp>
        <p:nvSpPr>
          <p:cNvPr id="17" name="Rechteck 16">
            <a:extLst>
              <a:ext uri="{FF2B5EF4-FFF2-40B4-BE49-F238E27FC236}">
                <a16:creationId xmlns:a16="http://schemas.microsoft.com/office/drawing/2014/main" id="{38827643-AC6A-AA40-947E-FDECA07AF0A4}"/>
              </a:ext>
            </a:extLst>
          </p:cNvPr>
          <p:cNvSpPr>
            <a:spLocks/>
          </p:cNvSpPr>
          <p:nvPr/>
        </p:nvSpPr>
        <p:spPr>
          <a:xfrm>
            <a:off x="2499555" y="12943078"/>
            <a:ext cx="7836906" cy="22680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endParaRPr lang="de-DE" sz="3500" dirty="0">
              <a:solidFill>
                <a:schemeClr val="tx1"/>
              </a:solidFill>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323421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B4F38059-8C43-B543-8D31-EBC22209C444}"/>
              </a:ext>
            </a:extLst>
          </p:cNvPr>
          <p:cNvSpPr/>
          <p:nvPr/>
        </p:nvSpPr>
        <p:spPr>
          <a:xfrm>
            <a:off x="2499554" y="31555078"/>
            <a:ext cx="7822538" cy="6804907"/>
          </a:xfrm>
          <a:prstGeom prst="rect">
            <a:avLst/>
          </a:prstGeom>
          <a:solidFill>
            <a:srgbClr val="81C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019C9EA-1AEC-A940-8339-9CA50E7251D6}"/>
              </a:ext>
            </a:extLst>
          </p:cNvPr>
          <p:cNvPicPr>
            <a:picLocks noChangeAspect="1"/>
          </p:cNvPicPr>
          <p:nvPr/>
        </p:nvPicPr>
        <p:blipFill rotWithShape="1">
          <a:blip r:embed="rId2"/>
          <a:srcRect l="19495" r="42636"/>
          <a:stretch/>
        </p:blipFill>
        <p:spPr>
          <a:xfrm>
            <a:off x="18810271" y="12943077"/>
            <a:ext cx="11464942" cy="20183475"/>
          </a:xfrm>
          <a:prstGeom prst="rect">
            <a:avLst/>
          </a:prstGeom>
        </p:spPr>
      </p:pic>
      <p:pic>
        <p:nvPicPr>
          <p:cNvPr id="11" name="Grafik 10">
            <a:extLst>
              <a:ext uri="{FF2B5EF4-FFF2-40B4-BE49-F238E27FC236}">
                <a16:creationId xmlns:a16="http://schemas.microsoft.com/office/drawing/2014/main" id="{B37AF879-32B7-E341-981A-F0BF3E18BCAC}"/>
              </a:ext>
            </a:extLst>
          </p:cNvPr>
          <p:cNvPicPr>
            <a:picLocks noChangeAspect="1"/>
          </p:cNvPicPr>
          <p:nvPr/>
        </p:nvPicPr>
        <p:blipFill>
          <a:blip r:embed="rId3"/>
          <a:stretch>
            <a:fillRect/>
          </a:stretch>
        </p:blipFill>
        <p:spPr>
          <a:xfrm>
            <a:off x="2499554" y="1626687"/>
            <a:ext cx="10028432" cy="3993397"/>
          </a:xfrm>
          <a:prstGeom prst="rect">
            <a:avLst/>
          </a:prstGeom>
        </p:spPr>
      </p:pic>
      <p:sp>
        <p:nvSpPr>
          <p:cNvPr id="32" name="Rechteck 31">
            <a:extLst>
              <a:ext uri="{FF2B5EF4-FFF2-40B4-BE49-F238E27FC236}">
                <a16:creationId xmlns:a16="http://schemas.microsoft.com/office/drawing/2014/main" id="{38581DFF-B06D-E446-B0C5-BB8678AECB33}"/>
              </a:ext>
            </a:extLst>
          </p:cNvPr>
          <p:cNvSpPr/>
          <p:nvPr/>
        </p:nvSpPr>
        <p:spPr>
          <a:xfrm>
            <a:off x="2499554" y="7254143"/>
            <a:ext cx="24784528" cy="379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7000" b="1" dirty="0">
                <a:solidFill>
                  <a:srgbClr val="81C063"/>
                </a:solidFill>
                <a:latin typeface="FAUSans Office" panose="020B0504010101010104" pitchFamily="34" charset="77"/>
                <a:cs typeface="FAUSans Office" panose="020B0504010101010104" pitchFamily="34" charset="77"/>
              </a:rPr>
              <a:t>Super Title</a:t>
            </a:r>
          </a:p>
          <a:p>
            <a:r>
              <a:rPr lang="de-DE" sz="5000" b="1" dirty="0">
                <a:solidFill>
                  <a:srgbClr val="00316A"/>
                </a:solidFill>
                <a:latin typeface="FAUSans Office" panose="020B0504010101010104" pitchFamily="34" charset="77"/>
                <a:cs typeface="FAUSans Office" panose="020B0504010101010104" pitchFamily="34" charset="77"/>
              </a:rPr>
              <a:t>Max Musterfrau (</a:t>
            </a:r>
            <a:r>
              <a:rPr lang="de-DE" sz="5000" b="1" dirty="0" err="1">
                <a:solidFill>
                  <a:srgbClr val="00316A"/>
                </a:solidFill>
                <a:latin typeface="FAUSans Office" panose="020B0504010101010104" pitchFamily="34" charset="77"/>
                <a:cs typeface="FAUSans Office" panose="020B0504010101010104" pitchFamily="34" charset="77"/>
              </a:rPr>
              <a:t>M.Sc</a:t>
            </a:r>
            <a:r>
              <a:rPr lang="de-DE" sz="5000" b="1" dirty="0">
                <a:solidFill>
                  <a:srgbClr val="00316A"/>
                </a:solidFill>
                <a:latin typeface="FAUSans Office" panose="020B0504010101010104" pitchFamily="34" charset="77"/>
                <a:cs typeface="FAUSans Office" panose="020B0504010101010104" pitchFamily="34" charset="77"/>
              </a:rPr>
              <a:t>.)</a:t>
            </a:r>
            <a:endParaRPr lang="de-DE" sz="4000" dirty="0">
              <a:solidFill>
                <a:srgbClr val="00316A"/>
              </a:solidFill>
              <a:latin typeface="FAUSans Office" panose="020B0504010101010104" pitchFamily="34" charset="77"/>
              <a:cs typeface="FAUSans Office" panose="020B0504010101010104" pitchFamily="34" charset="77"/>
            </a:endParaRPr>
          </a:p>
          <a:p>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Supervisor:	Prof. Dr. </a:t>
            </a:r>
            <a:r>
              <a:rPr lang="de-DE" sz="4000" dirty="0" err="1">
                <a:solidFill>
                  <a:srgbClr val="00316A"/>
                </a:solidFill>
                <a:latin typeface="FAUSans Office" panose="020B0504010101010104" pitchFamily="34" charset="77"/>
                <a:cs typeface="FAUSans Office" panose="020B0504010101010104" pitchFamily="34" charset="77"/>
              </a:rPr>
              <a:t>Bjoern</a:t>
            </a:r>
            <a:r>
              <a:rPr lang="de-DE" sz="4000" dirty="0">
                <a:solidFill>
                  <a:srgbClr val="00316A"/>
                </a:solidFill>
                <a:latin typeface="FAUSans Office" panose="020B0504010101010104" pitchFamily="34" charset="77"/>
                <a:cs typeface="FAUSans Office" panose="020B0504010101010104" pitchFamily="34" charset="77"/>
              </a:rPr>
              <a:t> </a:t>
            </a:r>
            <a:r>
              <a:rPr lang="de-DE" sz="4000" dirty="0" err="1">
                <a:solidFill>
                  <a:srgbClr val="00316A"/>
                </a:solidFill>
                <a:latin typeface="FAUSans Office" panose="020B0504010101010104" pitchFamily="34" charset="77"/>
                <a:cs typeface="FAUSans Office" panose="020B0504010101010104" pitchFamily="34" charset="77"/>
              </a:rPr>
              <a:t>Eskofier</a:t>
            </a:r>
            <a:endParaRPr lang="de-DE" sz="4000" dirty="0">
              <a:solidFill>
                <a:srgbClr val="00316A"/>
              </a:solidFill>
              <a:latin typeface="FAUSans Office" panose="020B0504010101010104" pitchFamily="34" charset="77"/>
              <a:cs typeface="FAUSans Office" panose="020B0504010101010104" pitchFamily="34" charset="77"/>
            </a:endParaRPr>
          </a:p>
          <a:p>
            <a:r>
              <a:rPr lang="de-DE" sz="4000" dirty="0">
                <a:solidFill>
                  <a:srgbClr val="00316A"/>
                </a:solidFill>
                <a:latin typeface="FAUSans Office" panose="020B0504010101010104" pitchFamily="34" charset="77"/>
                <a:cs typeface="FAUSans Office" panose="020B0504010101010104" pitchFamily="34" charset="77"/>
              </a:rPr>
              <a:t>Subproject:	D03</a:t>
            </a:r>
          </a:p>
          <a:p>
            <a:r>
              <a:rPr lang="de-DE" sz="4000" dirty="0">
                <a:solidFill>
                  <a:srgbClr val="00316A"/>
                </a:solidFill>
                <a:latin typeface="FAUSans Office" panose="020B0504010101010104" pitchFamily="34" charset="77"/>
                <a:cs typeface="FAUSans Office" panose="020B0504010101010104" pitchFamily="34" charset="77"/>
              </a:rPr>
              <a:t>Supervisors:	Prof. Dr. Tony Stark, Prof. Dr. Captain </a:t>
            </a:r>
            <a:r>
              <a:rPr lang="de-DE" sz="4000" dirty="0" err="1">
                <a:solidFill>
                  <a:srgbClr val="00316A"/>
                </a:solidFill>
                <a:latin typeface="FAUSans Office" panose="020B0504010101010104" pitchFamily="34" charset="77"/>
                <a:cs typeface="FAUSans Office" panose="020B0504010101010104" pitchFamily="34" charset="77"/>
              </a:rPr>
              <a:t>America</a:t>
            </a:r>
            <a:endParaRPr lang="de-DE" sz="4000" dirty="0">
              <a:solidFill>
                <a:srgbClr val="00316A"/>
              </a:solidFill>
              <a:latin typeface="FAUSans Office" panose="020B0504010101010104" pitchFamily="34" charset="77"/>
              <a:cs typeface="FAUSans Office" panose="020B0504010101010104" pitchFamily="34" charset="77"/>
            </a:endParaRPr>
          </a:p>
        </p:txBody>
      </p:sp>
      <p:sp>
        <p:nvSpPr>
          <p:cNvPr id="4" name="Rechteck 3">
            <a:extLst>
              <a:ext uri="{FF2B5EF4-FFF2-40B4-BE49-F238E27FC236}">
                <a16:creationId xmlns:a16="http://schemas.microsoft.com/office/drawing/2014/main" id="{F78FC8F2-6C60-B94E-BD24-2CD3C0C1A9F7}"/>
              </a:ext>
            </a:extLst>
          </p:cNvPr>
          <p:cNvSpPr/>
          <p:nvPr/>
        </p:nvSpPr>
        <p:spPr>
          <a:xfrm>
            <a:off x="29609674" y="-120491"/>
            <a:ext cx="717406" cy="42990745"/>
          </a:xfrm>
          <a:prstGeom prst="rect">
            <a:avLst/>
          </a:prstGeom>
          <a:solidFill>
            <a:srgbClr val="00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759" dirty="0"/>
              <a:t>  </a:t>
            </a:r>
          </a:p>
        </p:txBody>
      </p:sp>
      <p:pic>
        <p:nvPicPr>
          <p:cNvPr id="5" name="Grafik 4">
            <a:extLst>
              <a:ext uri="{FF2B5EF4-FFF2-40B4-BE49-F238E27FC236}">
                <a16:creationId xmlns:a16="http://schemas.microsoft.com/office/drawing/2014/main" id="{125C0701-F134-5545-8ACC-3D6A69F6A787}"/>
              </a:ext>
            </a:extLst>
          </p:cNvPr>
          <p:cNvPicPr>
            <a:picLocks noChangeAspect="1"/>
          </p:cNvPicPr>
          <p:nvPr/>
        </p:nvPicPr>
        <p:blipFill>
          <a:blip r:embed="rId4"/>
          <a:stretch>
            <a:fillRect/>
          </a:stretch>
        </p:blipFill>
        <p:spPr>
          <a:xfrm>
            <a:off x="17367189" y="1591143"/>
            <a:ext cx="9916893" cy="1491613"/>
          </a:xfrm>
          <a:prstGeom prst="rect">
            <a:avLst/>
          </a:prstGeom>
        </p:spPr>
      </p:pic>
      <p:sp>
        <p:nvSpPr>
          <p:cNvPr id="48" name="Rechteck 47">
            <a:extLst>
              <a:ext uri="{FF2B5EF4-FFF2-40B4-BE49-F238E27FC236}">
                <a16:creationId xmlns:a16="http://schemas.microsoft.com/office/drawing/2014/main" id="{D2844C62-8881-0648-AB89-5DB86BECE86D}"/>
              </a:ext>
            </a:extLst>
          </p:cNvPr>
          <p:cNvSpPr/>
          <p:nvPr/>
        </p:nvSpPr>
        <p:spPr>
          <a:xfrm>
            <a:off x="3685736" y="39477924"/>
            <a:ext cx="9849060" cy="1265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FAUSans Office" panose="020B0504010101010104" pitchFamily="34" charset="77"/>
                <a:cs typeface="FAUSans Office" panose="020B0504010101010104" pitchFamily="34" charset="77"/>
              </a:rPr>
              <a:t>Misha Sadeghi</a:t>
            </a:r>
            <a:endParaRPr lang="de-DE" sz="2000" b="1" dirty="0">
              <a:solidFill>
                <a:schemeClr val="tx1"/>
              </a:solidFill>
              <a:latin typeface="FAUSans Office" panose="020B0504010101010104" pitchFamily="34" charset="77"/>
              <a:cs typeface="FAUSans Office" panose="020B0504010101010104" pitchFamily="34" charset="77"/>
            </a:endParaRPr>
          </a:p>
          <a:p>
            <a:r>
              <a:rPr lang="en-US" sz="2000" dirty="0">
                <a:solidFill>
                  <a:schemeClr val="tx1"/>
                </a:solidFill>
                <a:latin typeface="FAUSans Office" panose="020B0504010101010104" pitchFamily="34" charset="77"/>
                <a:cs typeface="FAUSans Office" panose="020B0504010101010104" pitchFamily="34" charset="77"/>
              </a:rPr>
              <a:t>Ph.D. Candidate, Machine Learning and Data Analytics Lab, Department of </a:t>
            </a:r>
            <a:br>
              <a:rPr lang="en-US" sz="2000" dirty="0">
                <a:solidFill>
                  <a:schemeClr val="tx1"/>
                </a:solidFill>
                <a:latin typeface="FAUSans Office" panose="020B0504010101010104" pitchFamily="34" charset="77"/>
                <a:cs typeface="FAUSans Office" panose="020B0504010101010104" pitchFamily="34" charset="77"/>
              </a:rPr>
            </a:br>
            <a:r>
              <a:rPr lang="en-US" sz="2000" dirty="0">
                <a:solidFill>
                  <a:schemeClr val="tx1"/>
                </a:solidFill>
                <a:latin typeface="FAUSans Office" panose="020B0504010101010104" pitchFamily="34" charset="77"/>
                <a:cs typeface="FAUSans Office" panose="020B0504010101010104" pitchFamily="34" charset="77"/>
              </a:rPr>
              <a:t>Artificial Intelligence in Biomedical Engineering, Friedrich-Alexander-Universität Erlangen-</a:t>
            </a:r>
            <a:r>
              <a:rPr lang="en-US" sz="2000" dirty="0" err="1">
                <a:solidFill>
                  <a:schemeClr val="tx1"/>
                </a:solidFill>
                <a:latin typeface="FAUSans Office" panose="020B0504010101010104" pitchFamily="34" charset="77"/>
                <a:cs typeface="FAUSans Office" panose="020B0504010101010104" pitchFamily="34" charset="77"/>
              </a:rPr>
              <a:t>Nürnberg</a:t>
            </a:r>
            <a:r>
              <a:rPr lang="en-US" sz="2000" dirty="0">
                <a:solidFill>
                  <a:schemeClr val="tx1"/>
                </a:solidFill>
                <a:latin typeface="FAUSans Office" panose="020B0504010101010104" pitchFamily="34" charset="77"/>
                <a:cs typeface="FAUSans Office" panose="020B0504010101010104" pitchFamily="34" charset="77"/>
              </a:rPr>
              <a:t> (FAU)</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misha.sadeghi@fau.de</a:t>
            </a:r>
            <a:r>
              <a:rPr lang="de-DE" sz="2000" dirty="0">
                <a:solidFill>
                  <a:schemeClr val="tx1"/>
                </a:solidFill>
                <a:latin typeface="FAUSans Office" panose="020B0504010101010104" pitchFamily="34" charset="77"/>
                <a:cs typeface="FAUSans Office" panose="020B0504010101010104" pitchFamily="34" charset="77"/>
              </a:rPr>
              <a:t>, +49 (0)9131 85 27830</a:t>
            </a:r>
          </a:p>
        </p:txBody>
      </p:sp>
      <p:pic>
        <p:nvPicPr>
          <p:cNvPr id="52" name="Grafik 51">
            <a:extLst>
              <a:ext uri="{FF2B5EF4-FFF2-40B4-BE49-F238E27FC236}">
                <a16:creationId xmlns:a16="http://schemas.microsoft.com/office/drawing/2014/main" id="{186D1072-195B-DB49-A074-8AD7DFBFD674}"/>
              </a:ext>
            </a:extLst>
          </p:cNvPr>
          <p:cNvPicPr>
            <a:picLocks noChangeAspect="1"/>
          </p:cNvPicPr>
          <p:nvPr/>
        </p:nvPicPr>
        <p:blipFill>
          <a:blip r:embed="rId5"/>
          <a:stretch>
            <a:fillRect/>
          </a:stretch>
        </p:blipFill>
        <p:spPr>
          <a:xfrm>
            <a:off x="19382715" y="38359985"/>
            <a:ext cx="7836908" cy="2852635"/>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AB243F06-B48A-CF46-9671-70790765E4E4}"/>
              </a:ext>
            </a:extLst>
          </p:cNvPr>
          <p:cNvPicPr>
            <a:picLocks noChangeAspect="1"/>
          </p:cNvPicPr>
          <p:nvPr/>
        </p:nvPicPr>
        <p:blipFill>
          <a:blip r:embed="rId6"/>
          <a:stretch>
            <a:fillRect/>
          </a:stretch>
        </p:blipFill>
        <p:spPr>
          <a:xfrm>
            <a:off x="15210270" y="39786302"/>
            <a:ext cx="3600001" cy="957177"/>
          </a:xfrm>
          <a:prstGeom prst="rect">
            <a:avLst/>
          </a:prstGeom>
        </p:spPr>
      </p:pic>
      <p:sp>
        <p:nvSpPr>
          <p:cNvPr id="14" name="Rechteck 13">
            <a:extLst>
              <a:ext uri="{FF2B5EF4-FFF2-40B4-BE49-F238E27FC236}">
                <a16:creationId xmlns:a16="http://schemas.microsoft.com/office/drawing/2014/main" id="{B1FD1824-CC9D-834E-80DF-C23C17284717}"/>
              </a:ext>
            </a:extLst>
          </p:cNvPr>
          <p:cNvSpPr>
            <a:spLocks/>
          </p:cNvSpPr>
          <p:nvPr/>
        </p:nvSpPr>
        <p:spPr>
          <a:xfrm>
            <a:off x="10990412" y="12943078"/>
            <a:ext cx="7836906" cy="20165822"/>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r>
              <a:rPr lang="de-DE" sz="5000" b="1" dirty="0" err="1">
                <a:solidFill>
                  <a:srgbClr val="00316A"/>
                </a:solidFill>
                <a:latin typeface="FAUSans Office" panose="020B0504010101010104" pitchFamily="34" charset="77"/>
                <a:cs typeface="FAUSans Office" panose="020B0504010101010104" pitchFamily="34" charset="77"/>
              </a:rPr>
              <a:t>Methods</a:t>
            </a:r>
            <a:endParaRPr lang="de-DE" sz="5000" b="1" dirty="0">
              <a:solidFill>
                <a:srgbClr val="00316A"/>
              </a:solidFill>
              <a:latin typeface="FAUSans Office" panose="020B0504010101010104" pitchFamily="34" charset="77"/>
              <a:cs typeface="FAUSans Office" panose="020B0504010101010104" pitchFamily="34" charset="77"/>
            </a:endParaRPr>
          </a:p>
          <a:p>
            <a:endParaRPr lang="de-DE" sz="3500" dirty="0">
              <a:solidFill>
                <a:schemeClr val="tx1"/>
              </a:solidFill>
              <a:latin typeface="FAUSans Office" panose="020B0504010101010104" pitchFamily="34" charset="77"/>
              <a:cs typeface="FAUSans Office" panose="020B0504010101010104" pitchFamily="34" charset="77"/>
            </a:endParaRPr>
          </a:p>
          <a:p>
            <a:pPr>
              <a:lnSpc>
                <a:spcPct val="120000"/>
              </a:lnSpc>
            </a:pPr>
            <a:r>
              <a:rPr lang="de-DE" sz="3500" dirty="0">
                <a:solidFill>
                  <a:schemeClr val="tx1"/>
                </a:solidFill>
              </a:rPr>
              <a:t>Es gibt im Moment in diese Mannschaft, oh, einige Spieler vergessen ihnen Profi was sie sind. Ich lese nicht sehr viele Zeitungen, aber ich habe gehört viele Situationen. </a:t>
            </a:r>
          </a:p>
          <a:p>
            <a:pPr>
              <a:lnSpc>
                <a:spcPct val="120000"/>
              </a:lnSpc>
            </a:pPr>
            <a:endParaRPr lang="de-DE" sz="3500" dirty="0">
              <a:solidFill>
                <a:schemeClr val="tx1"/>
              </a:solidFill>
            </a:endParaRPr>
          </a:p>
          <a:p>
            <a:pPr>
              <a:lnSpc>
                <a:spcPct val="120000"/>
              </a:lnSpc>
            </a:pPr>
            <a:r>
              <a:rPr lang="de-DE" sz="3500" dirty="0">
                <a:solidFill>
                  <a:schemeClr val="tx1"/>
                </a:solidFill>
              </a:rPr>
              <a:t>Es gibt keine deutsche Mannschaft spielt offensiv und die Name offensiv wie Bayern. Letzte Spiel hatten wir in Platz drei Spitzen: Elber, </a:t>
            </a:r>
            <a:r>
              <a:rPr lang="de-DE" sz="3500" dirty="0" err="1">
                <a:solidFill>
                  <a:schemeClr val="tx1"/>
                </a:solidFill>
              </a:rPr>
              <a:t>Jancka</a:t>
            </a:r>
            <a:r>
              <a:rPr lang="de-DE" sz="3500" dirty="0">
                <a:solidFill>
                  <a:schemeClr val="tx1"/>
                </a:solidFill>
              </a:rPr>
              <a:t> und dann Zickler. Wir müssen nicht vergessen Zickler. Zickler ist eine Spitzen mehr, Mehmet eh mehr Basler. Ist klar diese Wörter, ist möglich verstehen, was ich hab gesagt? Danke. Offensiv, offensiv ist wie machen wir in Platz. </a:t>
            </a:r>
          </a:p>
          <a:p>
            <a:pPr>
              <a:lnSpc>
                <a:spcPct val="120000"/>
              </a:lnSpc>
            </a:pPr>
            <a:endParaRPr lang="de-DE" sz="3500" dirty="0">
              <a:solidFill>
                <a:schemeClr val="tx1"/>
              </a:solidFill>
            </a:endParaRPr>
          </a:p>
          <a:p>
            <a:pPr>
              <a:lnSpc>
                <a:spcPct val="120000"/>
              </a:lnSpc>
            </a:pPr>
            <a:r>
              <a:rPr lang="de-DE" sz="3500" dirty="0">
                <a:solidFill>
                  <a:schemeClr val="tx1"/>
                </a:solidFill>
              </a:rPr>
              <a:t>Ich habe auch andere Mannschaften gesehen in Europa nach diese Mittwoch. Ich habe gesehen auch zwei Tage die Training. Ein Trainer ist nicht ein Idiot! Ein Trainer sei sehen was passieren in Platz. In diese Spiel es waren zwei, drei diese Spieler waren schwach wie eine Flasche leer!</a:t>
            </a:r>
          </a:p>
        </p:txBody>
      </p:sp>
      <p:cxnSp>
        <p:nvCxnSpPr>
          <p:cNvPr id="21" name="Gerade Verbindung 20">
            <a:extLst>
              <a:ext uri="{FF2B5EF4-FFF2-40B4-BE49-F238E27FC236}">
                <a16:creationId xmlns:a16="http://schemas.microsoft.com/office/drawing/2014/main" id="{D2A5F1ED-23CE-6049-8D46-7B5D75F910E3}"/>
              </a:ext>
            </a:extLst>
          </p:cNvPr>
          <p:cNvCxnSpPr>
            <a:cxnSpLocks/>
          </p:cNvCxnSpPr>
          <p:nvPr/>
        </p:nvCxnSpPr>
        <p:spPr>
          <a:xfrm>
            <a:off x="2485186" y="12943078"/>
            <a:ext cx="7836906" cy="0"/>
          </a:xfrm>
          <a:prstGeom prst="line">
            <a:avLst/>
          </a:prstGeom>
          <a:ln w="127000">
            <a:solidFill>
              <a:srgbClr val="00316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DE729E4B-F48C-A641-B3C4-53BC9A911B86}"/>
              </a:ext>
            </a:extLst>
          </p:cNvPr>
          <p:cNvSpPr>
            <a:spLocks/>
          </p:cNvSpPr>
          <p:nvPr/>
        </p:nvSpPr>
        <p:spPr>
          <a:xfrm>
            <a:off x="19481269" y="12943077"/>
            <a:ext cx="7836906" cy="9293468"/>
          </a:xfrm>
          <a:prstGeom prst="rect">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r>
              <a:rPr lang="de-DE" sz="5000" b="1" dirty="0" err="1">
                <a:solidFill>
                  <a:srgbClr val="00316A"/>
                </a:solidFill>
                <a:latin typeface="FAUSans Office" panose="020B0504010101010104" pitchFamily="34" charset="77"/>
                <a:cs typeface="FAUSans Office" panose="020B0504010101010104" pitchFamily="34" charset="77"/>
              </a:rPr>
              <a:t>Results</a:t>
            </a:r>
            <a:r>
              <a:rPr lang="de-DE" sz="3500" b="1" dirty="0">
                <a:solidFill>
                  <a:srgbClr val="00316A"/>
                </a:solidFill>
                <a:latin typeface="FAUSans Office" panose="020B0504010101010104" pitchFamily="34" charset="77"/>
                <a:cs typeface="FAUSans Office" panose="020B0504010101010104" pitchFamily="34" charset="77"/>
              </a:rPr>
              <a:t> </a:t>
            </a:r>
          </a:p>
          <a:p>
            <a:endParaRPr lang="de-DE" sz="3500" b="1" dirty="0">
              <a:solidFill>
                <a:srgbClr val="00316A"/>
              </a:solidFill>
              <a:latin typeface="FAUSans Office" panose="020B0504010101010104" pitchFamily="34" charset="77"/>
              <a:cs typeface="FAUSans Office" panose="020B0504010101010104" pitchFamily="34" charset="77"/>
            </a:endParaRPr>
          </a:p>
          <a:p>
            <a:pPr>
              <a:lnSpc>
                <a:spcPct val="120000"/>
              </a:lnSpc>
            </a:pPr>
            <a:r>
              <a:rPr lang="de-DE" sz="3500" dirty="0">
                <a:solidFill>
                  <a:schemeClr val="tx1"/>
                </a:solidFill>
              </a:rPr>
              <a:t>Es gibt keine deutsche Mannschaft spielt offensiv und die Name offensiv wie Bayern. Letzte Spiel hatten wir in Platz drei Spitzen: Elber, </a:t>
            </a:r>
            <a:r>
              <a:rPr lang="de-DE" sz="3500" dirty="0" err="1">
                <a:solidFill>
                  <a:schemeClr val="tx1"/>
                </a:solidFill>
              </a:rPr>
              <a:t>Jancka</a:t>
            </a:r>
            <a:r>
              <a:rPr lang="de-DE" sz="3500" dirty="0">
                <a:solidFill>
                  <a:schemeClr val="tx1"/>
                </a:solidFill>
              </a:rPr>
              <a:t> und dann Zickler. Wir müssen nicht vergessen Zickler. Zickler ist eine Spitzen mehr, Mehmet eh mehr Basler. Ist klar diese Wörter, ist möglich verstehen, was ich hab gesagt? Danke. Offensiv, offensiv ist wie machen wir in Platz. </a:t>
            </a:r>
          </a:p>
        </p:txBody>
      </p:sp>
      <p:sp>
        <p:nvSpPr>
          <p:cNvPr id="19" name="Rechteck 18">
            <a:extLst>
              <a:ext uri="{FF2B5EF4-FFF2-40B4-BE49-F238E27FC236}">
                <a16:creationId xmlns:a16="http://schemas.microsoft.com/office/drawing/2014/main" id="{BD4FCE42-CDD8-CD45-AC2A-B6F12334453D}"/>
              </a:ext>
            </a:extLst>
          </p:cNvPr>
          <p:cNvSpPr>
            <a:spLocks/>
          </p:cNvSpPr>
          <p:nvPr/>
        </p:nvSpPr>
        <p:spPr>
          <a:xfrm>
            <a:off x="10990412" y="33718501"/>
            <a:ext cx="16229211" cy="2967858"/>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r>
              <a:rPr lang="de-DE" sz="2000" b="1" dirty="0">
                <a:solidFill>
                  <a:srgbClr val="00316A"/>
                </a:solidFill>
                <a:latin typeface="FAUSans Office" panose="020B0504010101010104" pitchFamily="34" charset="77"/>
                <a:cs typeface="FAUSans Office" panose="020B0504010101010104" pitchFamily="34" charset="77"/>
              </a:rPr>
              <a:t>Quellen</a:t>
            </a:r>
          </a:p>
          <a:p>
            <a:pPr marL="342900" indent="-342900">
              <a:buFont typeface="Arial" panose="020B0604020202020204" pitchFamily="34" charset="0"/>
              <a:buChar char="•"/>
            </a:pPr>
            <a:r>
              <a:rPr lang="de-DE" sz="2000" dirty="0">
                <a:solidFill>
                  <a:schemeClr val="tx1"/>
                </a:solidFill>
                <a:latin typeface="FAUSans Office" panose="020B0504010101010104" pitchFamily="34" charset="77"/>
                <a:cs typeface="FAUSans Office" panose="020B0504010101010104" pitchFamily="34" charset="77"/>
              </a:rPr>
              <a:t>Li, </a:t>
            </a:r>
            <a:r>
              <a:rPr lang="de-DE" sz="2000" dirty="0" err="1">
                <a:solidFill>
                  <a:schemeClr val="tx1"/>
                </a:solidFill>
                <a:latin typeface="FAUSans Office" panose="020B0504010101010104" pitchFamily="34" charset="77"/>
                <a:cs typeface="FAUSans Office" panose="020B0504010101010104" pitchFamily="34" charset="77"/>
              </a:rPr>
              <a:t>Weijian</a:t>
            </a:r>
            <a:r>
              <a:rPr lang="de-DE" sz="2000" dirty="0">
                <a:solidFill>
                  <a:schemeClr val="tx1"/>
                </a:solidFill>
                <a:latin typeface="FAUSans Office" panose="020B0504010101010104" pitchFamily="34" charset="77"/>
                <a:cs typeface="FAUSans Office" panose="020B0504010101010104" pitchFamily="34" charset="77"/>
              </a:rPr>
              <a:t>, et al., “</a:t>
            </a:r>
            <a:r>
              <a:rPr lang="de-DE" sz="2000" dirty="0" err="1">
                <a:solidFill>
                  <a:schemeClr val="tx1"/>
                </a:solidFill>
                <a:latin typeface="FAUSans Office" panose="020B0504010101010104" pitchFamily="34" charset="77"/>
                <a:cs typeface="FAUSans Office" panose="020B0504010101010104" pitchFamily="34" charset="77"/>
              </a:rPr>
              <a:t>Automatic</a:t>
            </a:r>
            <a:r>
              <a:rPr lang="de-DE" sz="2000" dirty="0">
                <a:solidFill>
                  <a:schemeClr val="tx1"/>
                </a:solidFill>
                <a:latin typeface="FAUSans Office" panose="020B0504010101010104" pitchFamily="34" charset="77"/>
                <a:cs typeface="FAUSans Office" panose="020B0504010101010104" pitchFamily="34" charset="77"/>
              </a:rPr>
              <a:t> 4D </a:t>
            </a:r>
            <a:r>
              <a:rPr lang="de-DE" sz="2000" dirty="0" err="1">
                <a:solidFill>
                  <a:schemeClr val="tx1"/>
                </a:solidFill>
                <a:latin typeface="FAUSans Office" panose="020B0504010101010104" pitchFamily="34" charset="77"/>
                <a:cs typeface="FAUSans Office" panose="020B0504010101010104" pitchFamily="34" charset="77"/>
              </a:rPr>
              <a:t>facial</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expression</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recognition</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using</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dynamic</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geometrical</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image</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network</a:t>
            </a:r>
            <a:r>
              <a:rPr lang="de-DE" sz="2000" dirty="0">
                <a:solidFill>
                  <a:schemeClr val="tx1"/>
                </a:solidFill>
                <a:latin typeface="FAUSans Office" panose="020B0504010101010104" pitchFamily="34" charset="77"/>
                <a:cs typeface="FAUSans Office" panose="020B0504010101010104" pitchFamily="34" charset="77"/>
              </a:rPr>
              <a:t>”, </a:t>
            </a:r>
            <a:r>
              <a:rPr lang="de-DE" sz="2000" i="1" dirty="0">
                <a:solidFill>
                  <a:schemeClr val="tx1"/>
                </a:solidFill>
                <a:latin typeface="FAUSans Office" panose="020B0504010101010104" pitchFamily="34" charset="77"/>
                <a:cs typeface="FAUSans Office" panose="020B0504010101010104" pitchFamily="34" charset="77"/>
              </a:rPr>
              <a:t>13th IEEE International Conference on </a:t>
            </a:r>
            <a:r>
              <a:rPr lang="de-DE" sz="2000" i="1" dirty="0" err="1">
                <a:solidFill>
                  <a:schemeClr val="tx1"/>
                </a:solidFill>
                <a:latin typeface="FAUSans Office" panose="020B0504010101010104" pitchFamily="34" charset="77"/>
                <a:cs typeface="FAUSans Office" panose="020B0504010101010104" pitchFamily="34" charset="77"/>
              </a:rPr>
              <a:t>Automatic</a:t>
            </a:r>
            <a:r>
              <a:rPr lang="de-DE" sz="2000" i="1" dirty="0">
                <a:solidFill>
                  <a:schemeClr val="tx1"/>
                </a:solidFill>
                <a:latin typeface="FAUSans Office" panose="020B0504010101010104" pitchFamily="34" charset="77"/>
                <a:cs typeface="FAUSans Office" panose="020B0504010101010104" pitchFamily="34" charset="77"/>
              </a:rPr>
              <a:t> Face &amp; </a:t>
            </a:r>
            <a:r>
              <a:rPr lang="de-DE" sz="2000" i="1" dirty="0" err="1">
                <a:solidFill>
                  <a:schemeClr val="tx1"/>
                </a:solidFill>
                <a:latin typeface="FAUSans Office" panose="020B0504010101010104" pitchFamily="34" charset="77"/>
                <a:cs typeface="FAUSans Office" panose="020B0504010101010104" pitchFamily="34" charset="77"/>
              </a:rPr>
              <a:t>Gesture</a:t>
            </a:r>
            <a:r>
              <a:rPr lang="de-DE" sz="2000" i="1" dirty="0">
                <a:solidFill>
                  <a:schemeClr val="tx1"/>
                </a:solidFill>
                <a:latin typeface="FAUSans Office" panose="020B0504010101010104" pitchFamily="34" charset="77"/>
                <a:cs typeface="FAUSans Office" panose="020B0504010101010104" pitchFamily="34" charset="77"/>
              </a:rPr>
              <a:t> Recognition (FG 2018)</a:t>
            </a:r>
            <a:r>
              <a:rPr lang="de-DE" sz="2000" dirty="0">
                <a:solidFill>
                  <a:schemeClr val="tx1"/>
                </a:solidFill>
                <a:latin typeface="FAUSans Office" panose="020B0504010101010104" pitchFamily="34" charset="77"/>
                <a:cs typeface="FAUSans Office" panose="020B0504010101010104" pitchFamily="34" charset="77"/>
              </a:rPr>
              <a:t>, 2018.</a:t>
            </a:r>
          </a:p>
          <a:p>
            <a:pPr marL="342900" indent="-342900">
              <a:buFont typeface="Arial" panose="020B0604020202020204" pitchFamily="34" charset="0"/>
              <a:buChar char="•"/>
            </a:pPr>
            <a:r>
              <a:rPr lang="de-DE" sz="2000" dirty="0" err="1">
                <a:solidFill>
                  <a:schemeClr val="tx1"/>
                </a:solidFill>
                <a:latin typeface="FAUSans Office" panose="020B0504010101010104" pitchFamily="34" charset="77"/>
                <a:cs typeface="FAUSans Office" panose="020B0504010101010104" pitchFamily="34" charset="77"/>
              </a:rPr>
              <a:t>Miragall</a:t>
            </a:r>
            <a:r>
              <a:rPr lang="de-DE" sz="2000" dirty="0">
                <a:solidFill>
                  <a:schemeClr val="tx1"/>
                </a:solidFill>
                <a:latin typeface="FAUSans Office" panose="020B0504010101010104" pitchFamily="34" charset="77"/>
                <a:cs typeface="FAUSans Office" panose="020B0504010101010104" pitchFamily="34" charset="77"/>
              </a:rPr>
              <a:t>, Marta, et al., “</a:t>
            </a:r>
            <a:r>
              <a:rPr lang="de-DE" sz="2000" dirty="0" err="1">
                <a:solidFill>
                  <a:schemeClr val="tx1"/>
                </a:solidFill>
                <a:latin typeface="FAUSans Office" panose="020B0504010101010104" pitchFamily="34" charset="77"/>
                <a:cs typeface="FAUSans Office" panose="020B0504010101010104" pitchFamily="34" charset="77"/>
              </a:rPr>
              <a:t>Effect</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of</a:t>
            </a:r>
            <a:r>
              <a:rPr lang="de-DE" sz="2000" dirty="0">
                <a:solidFill>
                  <a:schemeClr val="tx1"/>
                </a:solidFill>
                <a:latin typeface="FAUSans Office" panose="020B0504010101010104" pitchFamily="34" charset="77"/>
                <a:cs typeface="FAUSans Office" panose="020B0504010101010104" pitchFamily="34" charset="77"/>
              </a:rPr>
              <a:t> an </a:t>
            </a:r>
            <a:r>
              <a:rPr lang="de-DE" sz="2000" dirty="0" err="1">
                <a:solidFill>
                  <a:schemeClr val="tx1"/>
                </a:solidFill>
                <a:latin typeface="FAUSans Office" panose="020B0504010101010104" pitchFamily="34" charset="77"/>
                <a:cs typeface="FAUSans Office" panose="020B0504010101010104" pitchFamily="34" charset="77"/>
              </a:rPr>
              <a:t>upright</a:t>
            </a:r>
            <a:r>
              <a:rPr lang="de-DE" sz="2000" dirty="0">
                <a:solidFill>
                  <a:schemeClr val="tx1"/>
                </a:solidFill>
                <a:latin typeface="FAUSans Office" panose="020B0504010101010104" pitchFamily="34" charset="77"/>
                <a:cs typeface="FAUSans Office" panose="020B0504010101010104" pitchFamily="34" charset="77"/>
              </a:rPr>
              <a:t> (vs. </a:t>
            </a:r>
            <a:r>
              <a:rPr lang="de-DE" sz="2000" dirty="0" err="1">
                <a:solidFill>
                  <a:schemeClr val="tx1"/>
                </a:solidFill>
                <a:latin typeface="FAUSans Office" panose="020B0504010101010104" pitchFamily="34" charset="77"/>
                <a:cs typeface="FAUSans Office" panose="020B0504010101010104" pitchFamily="34" charset="77"/>
              </a:rPr>
              <a:t>stooped</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posture</a:t>
            </a:r>
            <a:r>
              <a:rPr lang="de-DE" sz="2000" dirty="0">
                <a:solidFill>
                  <a:schemeClr val="tx1"/>
                </a:solidFill>
                <a:latin typeface="FAUSans Office" panose="020B0504010101010104" pitchFamily="34" charset="77"/>
                <a:cs typeface="FAUSans Office" panose="020B0504010101010104" pitchFamily="34" charset="77"/>
              </a:rPr>
              <a:t> on </a:t>
            </a:r>
            <a:r>
              <a:rPr lang="de-DE" sz="2000" dirty="0" err="1">
                <a:solidFill>
                  <a:schemeClr val="tx1"/>
                </a:solidFill>
                <a:latin typeface="FAUSans Office" panose="020B0504010101010104" pitchFamily="34" charset="77"/>
                <a:cs typeface="FAUSans Office" panose="020B0504010101010104" pitchFamily="34" charset="77"/>
              </a:rPr>
              <a:t>interpretation</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bias</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imagery</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and</a:t>
            </a:r>
            <a:r>
              <a:rPr lang="de-DE" sz="2000" dirty="0">
                <a:solidFill>
                  <a:schemeClr val="tx1"/>
                </a:solidFill>
                <a:latin typeface="FAUSans Office" panose="020B0504010101010104" pitchFamily="34" charset="77"/>
                <a:cs typeface="FAUSans Office" panose="020B0504010101010104" pitchFamily="34" charset="77"/>
              </a:rPr>
              <a:t> </a:t>
            </a:r>
            <a:r>
              <a:rPr lang="de-DE" sz="2000" dirty="0" err="1">
                <a:solidFill>
                  <a:schemeClr val="tx1"/>
                </a:solidFill>
                <a:latin typeface="FAUSans Office" panose="020B0504010101010104" pitchFamily="34" charset="77"/>
                <a:cs typeface="FAUSans Office" panose="020B0504010101010104" pitchFamily="34" charset="77"/>
              </a:rPr>
              <a:t>emotions</a:t>
            </a:r>
            <a:r>
              <a:rPr lang="de-DE" sz="2000" dirty="0">
                <a:solidFill>
                  <a:schemeClr val="tx1"/>
                </a:solidFill>
                <a:latin typeface="FAUSans Office" panose="020B0504010101010104" pitchFamily="34" charset="77"/>
                <a:cs typeface="FAUSans Office" panose="020B0504010101010104" pitchFamily="34" charset="77"/>
              </a:rPr>
              <a:t>”, </a:t>
            </a:r>
            <a:r>
              <a:rPr lang="de-DE" sz="2000" i="1" dirty="0">
                <a:solidFill>
                  <a:schemeClr val="tx1"/>
                </a:solidFill>
                <a:latin typeface="FAUSans Office" panose="020B0504010101010104" pitchFamily="34" charset="77"/>
                <a:cs typeface="FAUSans Office" panose="020B0504010101010104" pitchFamily="34" charset="77"/>
              </a:rPr>
              <a:t>Journal </a:t>
            </a:r>
            <a:r>
              <a:rPr lang="de-DE" sz="2000" i="1" dirty="0" err="1">
                <a:solidFill>
                  <a:schemeClr val="tx1"/>
                </a:solidFill>
                <a:latin typeface="FAUSans Office" panose="020B0504010101010104" pitchFamily="34" charset="77"/>
                <a:cs typeface="FAUSans Office" panose="020B0504010101010104" pitchFamily="34" charset="77"/>
              </a:rPr>
              <a:t>of</a:t>
            </a:r>
            <a:r>
              <a:rPr lang="de-DE" sz="2000" i="1" dirty="0">
                <a:solidFill>
                  <a:schemeClr val="tx1"/>
                </a:solidFill>
                <a:latin typeface="FAUSans Office" panose="020B0504010101010104" pitchFamily="34" charset="77"/>
                <a:cs typeface="FAUSans Office" panose="020B0504010101010104" pitchFamily="34" charset="77"/>
              </a:rPr>
              <a:t> </a:t>
            </a:r>
            <a:r>
              <a:rPr lang="de-DE" sz="2000" i="1" dirty="0" err="1">
                <a:solidFill>
                  <a:schemeClr val="tx1"/>
                </a:solidFill>
                <a:latin typeface="FAUSans Office" panose="020B0504010101010104" pitchFamily="34" charset="77"/>
                <a:cs typeface="FAUSans Office" panose="020B0504010101010104" pitchFamily="34" charset="77"/>
              </a:rPr>
              <a:t>behavior</a:t>
            </a:r>
            <a:r>
              <a:rPr lang="de-DE" sz="2000" i="1" dirty="0">
                <a:solidFill>
                  <a:schemeClr val="tx1"/>
                </a:solidFill>
                <a:latin typeface="FAUSans Office" panose="020B0504010101010104" pitchFamily="34" charset="77"/>
                <a:cs typeface="FAUSans Office" panose="020B0504010101010104" pitchFamily="34" charset="77"/>
              </a:rPr>
              <a:t> </a:t>
            </a:r>
            <a:r>
              <a:rPr lang="de-DE" sz="2000" i="1" dirty="0" err="1">
                <a:solidFill>
                  <a:schemeClr val="tx1"/>
                </a:solidFill>
                <a:latin typeface="FAUSans Office" panose="020B0504010101010104" pitchFamily="34" charset="77"/>
                <a:cs typeface="FAUSans Office" panose="020B0504010101010104" pitchFamily="34" charset="77"/>
              </a:rPr>
              <a:t>therapy</a:t>
            </a:r>
            <a:r>
              <a:rPr lang="de-DE" sz="2000" i="1" dirty="0">
                <a:solidFill>
                  <a:schemeClr val="tx1"/>
                </a:solidFill>
                <a:latin typeface="FAUSans Office" panose="020B0504010101010104" pitchFamily="34" charset="77"/>
                <a:cs typeface="FAUSans Office" panose="020B0504010101010104" pitchFamily="34" charset="77"/>
              </a:rPr>
              <a:t> </a:t>
            </a:r>
            <a:r>
              <a:rPr lang="de-DE" sz="2000" i="1" dirty="0" err="1">
                <a:solidFill>
                  <a:schemeClr val="tx1"/>
                </a:solidFill>
                <a:latin typeface="FAUSans Office" panose="020B0504010101010104" pitchFamily="34" charset="77"/>
                <a:cs typeface="FAUSans Office" panose="020B0504010101010104" pitchFamily="34" charset="77"/>
              </a:rPr>
              <a:t>and</a:t>
            </a:r>
            <a:r>
              <a:rPr lang="de-DE" sz="2000" i="1" dirty="0">
                <a:solidFill>
                  <a:schemeClr val="tx1"/>
                </a:solidFill>
                <a:latin typeface="FAUSans Office" panose="020B0504010101010104" pitchFamily="34" charset="77"/>
                <a:cs typeface="FAUSans Office" panose="020B0504010101010104" pitchFamily="34" charset="77"/>
              </a:rPr>
              <a:t> experimental </a:t>
            </a:r>
            <a:r>
              <a:rPr lang="de-DE" sz="2000" i="1" dirty="0" err="1">
                <a:solidFill>
                  <a:schemeClr val="tx1"/>
                </a:solidFill>
                <a:latin typeface="FAUSans Office" panose="020B0504010101010104" pitchFamily="34" charset="77"/>
                <a:cs typeface="FAUSans Office" panose="020B0504010101010104" pitchFamily="34" charset="77"/>
              </a:rPr>
              <a:t>psychiatry</a:t>
            </a:r>
            <a:r>
              <a:rPr lang="de-DE" sz="2000" dirty="0">
                <a:solidFill>
                  <a:schemeClr val="tx1"/>
                </a:solidFill>
                <a:latin typeface="FAUSans Office" panose="020B0504010101010104" pitchFamily="34" charset="77"/>
                <a:cs typeface="FAUSans Office" panose="020B0504010101010104" pitchFamily="34" charset="77"/>
              </a:rPr>
              <a:t> 68, 2020.3.    </a:t>
            </a:r>
          </a:p>
          <a:p>
            <a:pPr marL="342900" indent="-342900">
              <a:buFont typeface="Arial" panose="020B0604020202020204" pitchFamily="34" charset="0"/>
              <a:buChar char="•"/>
            </a:pPr>
            <a:r>
              <a:rPr lang="de-DE" sz="2000" dirty="0" err="1">
                <a:solidFill>
                  <a:schemeClr val="tx1"/>
                </a:solidFill>
                <a:latin typeface="FAUSans Office" panose="020B0504010101010104" pitchFamily="34" charset="77"/>
                <a:cs typeface="FAUSans Office" panose="020B0504010101010104" pitchFamily="34" charset="77"/>
              </a:rPr>
              <a:t>Zagoruyko</a:t>
            </a:r>
            <a:r>
              <a:rPr lang="de-DE" sz="2000" dirty="0">
                <a:solidFill>
                  <a:schemeClr val="tx1"/>
                </a:solidFill>
                <a:latin typeface="FAUSans Office" panose="020B0504010101010104" pitchFamily="34" charset="77"/>
                <a:cs typeface="FAUSans Office" panose="020B0504010101010104" pitchFamily="34" charset="77"/>
              </a:rPr>
              <a:t>, Sergey, et al., “Wide residual </a:t>
            </a:r>
            <a:r>
              <a:rPr lang="de-DE" sz="2000" dirty="0" err="1">
                <a:solidFill>
                  <a:schemeClr val="tx1"/>
                </a:solidFill>
                <a:latin typeface="FAUSans Office" panose="020B0504010101010104" pitchFamily="34" charset="77"/>
                <a:cs typeface="FAUSans Office" panose="020B0504010101010104" pitchFamily="34" charset="77"/>
              </a:rPr>
              <a:t>networks</a:t>
            </a:r>
            <a:r>
              <a:rPr lang="de-DE" sz="2000" dirty="0">
                <a:solidFill>
                  <a:schemeClr val="tx1"/>
                </a:solidFill>
                <a:latin typeface="FAUSans Office" panose="020B0504010101010104" pitchFamily="34" charset="77"/>
                <a:cs typeface="FAUSans Office" panose="020B0504010101010104" pitchFamily="34" charset="77"/>
              </a:rPr>
              <a:t>”, </a:t>
            </a:r>
            <a:r>
              <a:rPr lang="de-DE" sz="2000" i="1" dirty="0" err="1">
                <a:solidFill>
                  <a:schemeClr val="tx1"/>
                </a:solidFill>
                <a:latin typeface="FAUSans Office" panose="020B0504010101010104" pitchFamily="34" charset="77"/>
                <a:cs typeface="FAUSans Office" panose="020B0504010101010104" pitchFamily="34" charset="77"/>
              </a:rPr>
              <a:t>arXiv</a:t>
            </a:r>
            <a:r>
              <a:rPr lang="de-DE" sz="2000" i="1" dirty="0">
                <a:solidFill>
                  <a:schemeClr val="tx1"/>
                </a:solidFill>
                <a:latin typeface="FAUSans Office" panose="020B0504010101010104" pitchFamily="34" charset="77"/>
                <a:cs typeface="FAUSans Office" panose="020B0504010101010104" pitchFamily="34" charset="77"/>
              </a:rPr>
              <a:t> </a:t>
            </a:r>
            <a:r>
              <a:rPr lang="de-DE" sz="2000" i="1" dirty="0" err="1">
                <a:solidFill>
                  <a:schemeClr val="tx1"/>
                </a:solidFill>
                <a:latin typeface="FAUSans Office" panose="020B0504010101010104" pitchFamily="34" charset="77"/>
                <a:cs typeface="FAUSans Office" panose="020B0504010101010104" pitchFamily="34" charset="77"/>
              </a:rPr>
              <a:t>preprint</a:t>
            </a:r>
            <a:r>
              <a:rPr lang="de-DE" sz="2000" i="1" dirty="0">
                <a:solidFill>
                  <a:schemeClr val="tx1"/>
                </a:solidFill>
                <a:latin typeface="FAUSans Office" panose="020B0504010101010104" pitchFamily="34" charset="77"/>
                <a:cs typeface="FAUSans Office" panose="020B0504010101010104" pitchFamily="34" charset="77"/>
              </a:rPr>
              <a:t> arXiv:1605.07146, </a:t>
            </a:r>
            <a:r>
              <a:rPr lang="de-DE" sz="2000" dirty="0">
                <a:solidFill>
                  <a:schemeClr val="tx1"/>
                </a:solidFill>
                <a:latin typeface="FAUSans Office" panose="020B0504010101010104" pitchFamily="34" charset="77"/>
                <a:cs typeface="FAUSans Office" panose="020B0504010101010104" pitchFamily="34" charset="77"/>
              </a:rPr>
              <a:t>2016.</a:t>
            </a:r>
          </a:p>
        </p:txBody>
      </p:sp>
      <p:pic>
        <p:nvPicPr>
          <p:cNvPr id="15" name="Content Placeholder 84" descr="Qr code&#10;&#10;Description automatically generated">
            <a:extLst>
              <a:ext uri="{FF2B5EF4-FFF2-40B4-BE49-F238E27FC236}">
                <a16:creationId xmlns:a16="http://schemas.microsoft.com/office/drawing/2014/main" id="{F2EF2CA2-F61D-4894-A83D-7472980C408C}"/>
              </a:ext>
            </a:extLst>
          </p:cNvPr>
          <p:cNvPicPr/>
          <p:nvPr/>
        </p:nvPicPr>
        <p:blipFill>
          <a:blip r:embed="rId7">
            <a:extLst>
              <a:ext uri="{28A0092B-C50C-407E-A947-70E740481C1C}">
                <a14:useLocalDpi xmlns:a14="http://schemas.microsoft.com/office/drawing/2010/main" val="0"/>
              </a:ext>
            </a:extLst>
          </a:blip>
          <a:stretch>
            <a:fillRect/>
          </a:stretch>
        </p:blipFill>
        <p:spPr>
          <a:xfrm>
            <a:off x="2293071" y="39477924"/>
            <a:ext cx="1265555" cy="1265555"/>
          </a:xfrm>
          <a:prstGeom prst="rect">
            <a:avLst/>
          </a:prstGeom>
        </p:spPr>
      </p:pic>
      <p:sp>
        <p:nvSpPr>
          <p:cNvPr id="20" name="Rechteck 19">
            <a:extLst>
              <a:ext uri="{FF2B5EF4-FFF2-40B4-BE49-F238E27FC236}">
                <a16:creationId xmlns:a16="http://schemas.microsoft.com/office/drawing/2014/main" id="{4C066425-1C45-4342-9D63-72ED3469C476}"/>
              </a:ext>
            </a:extLst>
          </p:cNvPr>
          <p:cNvSpPr>
            <a:spLocks/>
          </p:cNvSpPr>
          <p:nvPr/>
        </p:nvSpPr>
        <p:spPr>
          <a:xfrm>
            <a:off x="2499555" y="12943078"/>
            <a:ext cx="7836906" cy="18612000"/>
          </a:xfrm>
          <a:prstGeom prst="rect">
            <a:avLst/>
          </a:prstGeom>
          <a:noFill/>
          <a:ln w="127000">
            <a:solidFill>
              <a:srgbClr val="00316A"/>
            </a:solidFill>
          </a:ln>
        </p:spPr>
        <p:style>
          <a:lnRef idx="2">
            <a:schemeClr val="accent1">
              <a:shade val="50000"/>
            </a:schemeClr>
          </a:lnRef>
          <a:fillRef idx="1">
            <a:schemeClr val="accent1"/>
          </a:fillRef>
          <a:effectRef idx="0">
            <a:schemeClr val="accent1"/>
          </a:effectRef>
          <a:fontRef idx="minor">
            <a:schemeClr val="lt1"/>
          </a:fontRef>
        </p:style>
        <p:txBody>
          <a:bodyPr lIns="540000" tIns="540000" rIns="540000" bIns="540000" rtlCol="0" anchor="t" anchorCtr="0"/>
          <a:lstStyle/>
          <a:p>
            <a:r>
              <a:rPr lang="de-DE" sz="5000" b="1" dirty="0" err="1">
                <a:solidFill>
                  <a:srgbClr val="00316A"/>
                </a:solidFill>
                <a:latin typeface="FAUSans Office" panose="020B0504010101010104" pitchFamily="34" charset="77"/>
                <a:cs typeface="FAUSans Office" panose="020B0504010101010104" pitchFamily="34" charset="77"/>
              </a:rPr>
              <a:t>Introduction</a:t>
            </a:r>
            <a:r>
              <a:rPr lang="de-DE" sz="5000" b="1" dirty="0">
                <a:solidFill>
                  <a:srgbClr val="00316A"/>
                </a:solidFill>
                <a:latin typeface="FAUSans Office" panose="020B0504010101010104" pitchFamily="34" charset="77"/>
                <a:cs typeface="FAUSans Office" panose="020B0504010101010104" pitchFamily="34" charset="77"/>
              </a:rPr>
              <a:t> (Size 50)</a:t>
            </a:r>
          </a:p>
          <a:p>
            <a:endParaRPr lang="de-DE" sz="5400" dirty="0">
              <a:solidFill>
                <a:srgbClr val="00316A"/>
              </a:solidFill>
              <a:latin typeface="FAUSans Office" panose="020B0504010101010104" pitchFamily="34" charset="77"/>
              <a:cs typeface="FAUSans Office" panose="020B0504010101010104" pitchFamily="34" charset="77"/>
            </a:endParaRPr>
          </a:p>
          <a:p>
            <a:pPr>
              <a:lnSpc>
                <a:spcPct val="120000"/>
              </a:lnSpc>
            </a:pPr>
            <a:r>
              <a:rPr lang="de-DE" sz="3500" dirty="0">
                <a:solidFill>
                  <a:srgbClr val="00316A"/>
                </a:solidFill>
                <a:latin typeface="FAUSans Office" panose="020B0504010101010104" pitchFamily="34" charset="77"/>
                <a:cs typeface="FAUSans Office" panose="020B0504010101010104" pitchFamily="34" charset="77"/>
              </a:rPr>
              <a:t>Motivation (Size 35)</a:t>
            </a:r>
            <a:endParaRPr lang="de-DE" sz="3500" b="1" dirty="0">
              <a:solidFill>
                <a:schemeClr val="tx1"/>
              </a:solidFill>
              <a:latin typeface="FAUSans Office" panose="020B0504010101010104" pitchFamily="34" charset="77"/>
              <a:cs typeface="FAUSans Office" panose="020B0504010101010104" pitchFamily="34" charset="77"/>
            </a:endParaRPr>
          </a:p>
          <a:p>
            <a:pPr>
              <a:lnSpc>
                <a:spcPct val="120000"/>
              </a:lnSpc>
            </a:pPr>
            <a:r>
              <a:rPr lang="de-DE" sz="3500" dirty="0">
                <a:solidFill>
                  <a:schemeClr val="tx1"/>
                </a:solidFill>
                <a:latin typeface="FAUSans Office" panose="020B0504010101010104" pitchFamily="34" charset="77"/>
                <a:cs typeface="FAUSans Office" panose="020B0504010101010104" pitchFamily="34" charset="77"/>
              </a:rPr>
              <a:t>Es gibt im Moment in diese Mannschaft, oh, einige Spieler vergessen ihnen Profi was sie sind. Ich lese nicht sehr viele Zeitungen, aber ich habe gehört viele Situationen. </a:t>
            </a:r>
          </a:p>
          <a:p>
            <a:pPr>
              <a:lnSpc>
                <a:spcPct val="120000"/>
              </a:lnSpc>
            </a:pPr>
            <a:endParaRPr lang="de-DE" sz="3500" dirty="0">
              <a:solidFill>
                <a:schemeClr val="tx1"/>
              </a:solidFill>
              <a:latin typeface="FAUSans Office" panose="020B0504010101010104" pitchFamily="34" charset="77"/>
              <a:cs typeface="FAUSans Office" panose="020B0504010101010104" pitchFamily="34" charset="77"/>
            </a:endParaRPr>
          </a:p>
          <a:p>
            <a:pPr>
              <a:lnSpc>
                <a:spcPct val="120000"/>
              </a:lnSpc>
            </a:pPr>
            <a:r>
              <a:rPr lang="de-DE" sz="3500" dirty="0">
                <a:solidFill>
                  <a:srgbClr val="00316A"/>
                </a:solidFill>
                <a:latin typeface="FAUSans Office" panose="020B0504010101010104" pitchFamily="34" charset="77"/>
                <a:cs typeface="FAUSans Office" panose="020B0504010101010104" pitchFamily="34" charset="77"/>
              </a:rPr>
              <a:t>Background</a:t>
            </a:r>
            <a:endParaRPr lang="de-DE" sz="3500" dirty="0">
              <a:solidFill>
                <a:schemeClr val="tx1"/>
              </a:solidFill>
              <a:latin typeface="FAUSans Office" panose="020B0504010101010104" pitchFamily="34" charset="77"/>
              <a:cs typeface="FAUSans Office" panose="020B0504010101010104" pitchFamily="34" charset="77"/>
            </a:endParaRPr>
          </a:p>
          <a:p>
            <a:pPr>
              <a:lnSpc>
                <a:spcPct val="120000"/>
              </a:lnSpc>
            </a:pPr>
            <a:r>
              <a:rPr lang="de-DE" sz="3500" dirty="0">
                <a:solidFill>
                  <a:schemeClr val="tx1"/>
                </a:solidFill>
                <a:latin typeface="FAUSans Office" panose="020B0504010101010104" pitchFamily="34" charset="77"/>
                <a:cs typeface="FAUSans Office" panose="020B0504010101010104" pitchFamily="34" charset="77"/>
              </a:rPr>
              <a:t>Erstens: wir haben nicht offensiv gespielt. Es gibt keine deutsche Mannschaft spielt offensiv und die Name offensiv wie Bayern. Letzte Spiel hatten wir in Platz drei Spitzen: Elber, </a:t>
            </a:r>
            <a:r>
              <a:rPr lang="de-DE" sz="3500" dirty="0" err="1">
                <a:solidFill>
                  <a:schemeClr val="tx1"/>
                </a:solidFill>
                <a:latin typeface="FAUSans Office" panose="020B0504010101010104" pitchFamily="34" charset="77"/>
                <a:cs typeface="FAUSans Office" panose="020B0504010101010104" pitchFamily="34" charset="77"/>
              </a:rPr>
              <a:t>Jancka</a:t>
            </a:r>
            <a:r>
              <a:rPr lang="de-DE" sz="3500" dirty="0">
                <a:solidFill>
                  <a:schemeClr val="tx1"/>
                </a:solidFill>
                <a:latin typeface="FAUSans Office" panose="020B0504010101010104" pitchFamily="34" charset="77"/>
                <a:cs typeface="FAUSans Office" panose="020B0504010101010104" pitchFamily="34" charset="77"/>
              </a:rPr>
              <a:t> und </a:t>
            </a:r>
          </a:p>
          <a:p>
            <a:pPr>
              <a:lnSpc>
                <a:spcPct val="120000"/>
              </a:lnSpc>
            </a:pPr>
            <a:r>
              <a:rPr lang="de-DE" sz="3500" dirty="0">
                <a:solidFill>
                  <a:schemeClr val="tx1"/>
                </a:solidFill>
                <a:latin typeface="FAUSans Office" panose="020B0504010101010104" pitchFamily="34" charset="77"/>
                <a:cs typeface="FAUSans Office" panose="020B0504010101010104" pitchFamily="34" charset="77"/>
              </a:rPr>
              <a:t>dann Zickler. </a:t>
            </a:r>
          </a:p>
          <a:p>
            <a:pPr>
              <a:lnSpc>
                <a:spcPct val="120000"/>
              </a:lnSpc>
            </a:pPr>
            <a:endParaRPr lang="de-DE" sz="3500" dirty="0">
              <a:solidFill>
                <a:srgbClr val="00316A"/>
              </a:solidFill>
              <a:latin typeface="FAUSans Office" panose="020B0504010101010104" pitchFamily="34" charset="77"/>
              <a:cs typeface="FAUSans Office" panose="020B0504010101010104" pitchFamily="34" charset="77"/>
            </a:endParaRPr>
          </a:p>
          <a:p>
            <a:pPr>
              <a:lnSpc>
                <a:spcPct val="120000"/>
              </a:lnSpc>
            </a:pPr>
            <a:r>
              <a:rPr lang="de-DE" sz="3500" dirty="0">
                <a:solidFill>
                  <a:srgbClr val="00316A"/>
                </a:solidFill>
                <a:latin typeface="FAUSans Office" panose="020B0504010101010104" pitchFamily="34" charset="77"/>
                <a:cs typeface="FAUSans Office" panose="020B0504010101010104" pitchFamily="34" charset="77"/>
              </a:rPr>
              <a:t>Research </a:t>
            </a:r>
            <a:r>
              <a:rPr lang="de-DE" sz="3500" dirty="0" err="1">
                <a:solidFill>
                  <a:srgbClr val="00316A"/>
                </a:solidFill>
                <a:latin typeface="FAUSans Office" panose="020B0504010101010104" pitchFamily="34" charset="77"/>
                <a:cs typeface="FAUSans Office" panose="020B0504010101010104" pitchFamily="34" charset="77"/>
              </a:rPr>
              <a:t>Aim</a:t>
            </a:r>
            <a:r>
              <a:rPr lang="de-DE" sz="3500" dirty="0">
                <a:solidFill>
                  <a:srgbClr val="00316A"/>
                </a:solidFill>
                <a:latin typeface="FAUSans Office" panose="020B0504010101010104" pitchFamily="34" charset="77"/>
                <a:cs typeface="FAUSans Office" panose="020B0504010101010104" pitchFamily="34" charset="77"/>
              </a:rPr>
              <a:t> </a:t>
            </a:r>
          </a:p>
          <a:p>
            <a:pPr>
              <a:lnSpc>
                <a:spcPct val="120000"/>
              </a:lnSpc>
            </a:pPr>
            <a:r>
              <a:rPr lang="de-DE" sz="3500" dirty="0">
                <a:solidFill>
                  <a:schemeClr val="tx1"/>
                </a:solidFill>
                <a:latin typeface="FAUSans Office" panose="020B0504010101010104" pitchFamily="34" charset="77"/>
                <a:cs typeface="FAUSans Office" panose="020B0504010101010104" pitchFamily="34" charset="77"/>
              </a:rPr>
              <a:t>Wir müssen nicht vergessen Zickler. Zickler ist eine Spitzen mehr, Mehmet eh mehr Basler. </a:t>
            </a:r>
          </a:p>
          <a:p>
            <a:pPr>
              <a:lnSpc>
                <a:spcPct val="120000"/>
              </a:lnSpc>
            </a:pPr>
            <a:r>
              <a:rPr lang="de-DE" sz="3500" dirty="0">
                <a:solidFill>
                  <a:schemeClr val="tx1"/>
                </a:solidFill>
                <a:latin typeface="FAUSans Office" panose="020B0504010101010104" pitchFamily="34" charset="77"/>
                <a:cs typeface="FAUSans Office" panose="020B0504010101010104" pitchFamily="34" charset="77"/>
              </a:rPr>
              <a:t>Ist klar diese Wörter, ist möglich verstehen, was ich hab gesagt? Danke. </a:t>
            </a:r>
          </a:p>
        </p:txBody>
      </p:sp>
    </p:spTree>
    <p:extLst>
      <p:ext uri="{BB962C8B-B14F-4D97-AF65-F5344CB8AC3E}">
        <p14:creationId xmlns:p14="http://schemas.microsoft.com/office/powerpoint/2010/main" val="33235659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707</Words>
  <Application>Microsoft Macintosh PowerPoint</Application>
  <PresentationFormat>Custom</PresentationFormat>
  <Paragraphs>65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FAUSans Office</vt:lpstr>
      <vt:lpstr>Office</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Leutheuser, Heike</cp:lastModifiedBy>
  <cp:revision>24</cp:revision>
  <dcterms:created xsi:type="dcterms:W3CDTF">2022-03-21T15:00:25Z</dcterms:created>
  <dcterms:modified xsi:type="dcterms:W3CDTF">2022-06-30T10:56:03Z</dcterms:modified>
</cp:coreProperties>
</file>