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74" r:id="rId12"/>
    <p:sldId id="275" r:id="rId13"/>
    <p:sldId id="263" r:id="rId14"/>
    <p:sldId id="264" r:id="rId15"/>
    <p:sldId id="265" r:id="rId16"/>
    <p:sldId id="266" r:id="rId17"/>
    <p:sldId id="267" r:id="rId18"/>
    <p:sldId id="268" r:id="rId19"/>
    <p:sldId id="277" r:id="rId20"/>
    <p:sldId id="278" r:id="rId21"/>
    <p:sldId id="279" r:id="rId22"/>
    <p:sldId id="269" r:id="rId23"/>
    <p:sldId id="270" r:id="rId24"/>
    <p:sldId id="271" r:id="rId25"/>
    <p:sldId id="281" r:id="rId26"/>
    <p:sldId id="272" r:id="rId27"/>
    <p:sldId id="280" r:id="rId28"/>
    <p:sldId id="276" r:id="rId29"/>
    <p:sldId id="27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185" autoAdjust="0"/>
  </p:normalViewPr>
  <p:slideViewPr>
    <p:cSldViewPr snapToGrid="0" showGuides="1">
      <p:cViewPr varScale="1">
        <p:scale>
          <a:sx n="118" d="100"/>
          <a:sy n="118" d="100"/>
        </p:scale>
        <p:origin x="210" y="96"/>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2796"/>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107-40DE-AAD9-660E2D5BF015}"/>
              </c:ext>
            </c:extLst>
          </c:dPt>
          <c:dPt>
            <c:idx val="1"/>
            <c:bubble3D val="0"/>
            <c:spPr>
              <a:solidFill>
                <a:schemeClr val="accent2"/>
              </a:solidFill>
              <a:ln w="12700">
                <a:noFill/>
              </a:ln>
              <a:effectLst/>
            </c:spPr>
            <c:extLst>
              <c:ext xmlns:c16="http://schemas.microsoft.com/office/drawing/2014/chart" uri="{C3380CC4-5D6E-409C-BE32-E72D297353CC}">
                <c16:uniqueId val="{00000003-8107-40DE-AAD9-660E2D5BF015}"/>
              </c:ext>
            </c:extLst>
          </c:dPt>
          <c:dPt>
            <c:idx val="2"/>
            <c:bubble3D val="0"/>
            <c:spPr>
              <a:solidFill>
                <a:schemeClr val="accent3"/>
              </a:solidFill>
              <a:ln w="12700">
                <a:noFill/>
              </a:ln>
              <a:effectLst/>
            </c:spPr>
            <c:extLst>
              <c:ext xmlns:c16="http://schemas.microsoft.com/office/drawing/2014/chart" uri="{C3380CC4-5D6E-409C-BE32-E72D297353CC}">
                <c16:uniqueId val="{00000005-8107-40DE-AAD9-660E2D5BF015}"/>
              </c:ext>
            </c:extLst>
          </c:dPt>
          <c:dPt>
            <c:idx val="3"/>
            <c:bubble3D val="0"/>
            <c:spPr>
              <a:solidFill>
                <a:schemeClr val="accent4"/>
              </a:solidFill>
              <a:ln w="12700">
                <a:noFill/>
              </a:ln>
              <a:effectLst/>
            </c:spPr>
            <c:extLst>
              <c:ext xmlns:c16="http://schemas.microsoft.com/office/drawing/2014/chart" uri="{C3380CC4-5D6E-409C-BE32-E72D297353CC}">
                <c16:uniqueId val="{00000007-8107-40DE-AAD9-660E2D5BF015}"/>
              </c:ext>
            </c:extLst>
          </c:dPt>
          <c:dPt>
            <c:idx val="4"/>
            <c:bubble3D val="0"/>
            <c:spPr>
              <a:solidFill>
                <a:schemeClr val="accent5"/>
              </a:solidFill>
              <a:ln w="12700">
                <a:noFill/>
              </a:ln>
              <a:effectLst/>
            </c:spPr>
            <c:extLst>
              <c:ext xmlns:c16="http://schemas.microsoft.com/office/drawing/2014/chart" uri="{C3380CC4-5D6E-409C-BE32-E72D297353CC}">
                <c16:uniqueId val="{00000009-8107-40DE-AAD9-660E2D5BF015}"/>
              </c:ext>
            </c:extLst>
          </c:dPt>
          <c:dPt>
            <c:idx val="5"/>
            <c:bubble3D val="0"/>
            <c:spPr>
              <a:solidFill>
                <a:schemeClr val="accent6"/>
              </a:solidFill>
              <a:ln w="12700">
                <a:noFill/>
              </a:ln>
              <a:effectLst/>
            </c:spPr>
            <c:extLst>
              <c:ext xmlns:c16="http://schemas.microsoft.com/office/drawing/2014/chart" uri="{C3380CC4-5D6E-409C-BE32-E72D297353CC}">
                <c16:uniqueId val="{0000000B-8107-40DE-AAD9-660E2D5BF01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107-40DE-AAD9-660E2D5BF01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2302-4F9C-8347-5DC0D3B3CFB3}"/>
              </c:ext>
            </c:extLst>
          </c:dPt>
          <c:dPt>
            <c:idx val="1"/>
            <c:bubble3D val="0"/>
            <c:spPr>
              <a:solidFill>
                <a:schemeClr val="accent2"/>
              </a:solidFill>
              <a:ln w="12700">
                <a:noFill/>
              </a:ln>
              <a:effectLst/>
            </c:spPr>
            <c:extLst>
              <c:ext xmlns:c16="http://schemas.microsoft.com/office/drawing/2014/chart" uri="{C3380CC4-5D6E-409C-BE32-E72D297353CC}">
                <c16:uniqueId val="{00000003-2302-4F9C-8347-5DC0D3B3CFB3}"/>
              </c:ext>
            </c:extLst>
          </c:dPt>
          <c:dPt>
            <c:idx val="2"/>
            <c:bubble3D val="0"/>
            <c:spPr>
              <a:solidFill>
                <a:schemeClr val="accent3"/>
              </a:solidFill>
              <a:ln w="12700">
                <a:noFill/>
              </a:ln>
              <a:effectLst/>
            </c:spPr>
            <c:extLst>
              <c:ext xmlns:c16="http://schemas.microsoft.com/office/drawing/2014/chart" uri="{C3380CC4-5D6E-409C-BE32-E72D297353CC}">
                <c16:uniqueId val="{00000005-2302-4F9C-8347-5DC0D3B3CFB3}"/>
              </c:ext>
            </c:extLst>
          </c:dPt>
          <c:dPt>
            <c:idx val="3"/>
            <c:bubble3D val="0"/>
            <c:spPr>
              <a:solidFill>
                <a:schemeClr val="accent4"/>
              </a:solidFill>
              <a:ln w="12700">
                <a:noFill/>
              </a:ln>
              <a:effectLst/>
            </c:spPr>
            <c:extLst>
              <c:ext xmlns:c16="http://schemas.microsoft.com/office/drawing/2014/chart" uri="{C3380CC4-5D6E-409C-BE32-E72D297353CC}">
                <c16:uniqueId val="{00000007-2302-4F9C-8347-5DC0D3B3CFB3}"/>
              </c:ext>
            </c:extLst>
          </c:dPt>
          <c:dPt>
            <c:idx val="4"/>
            <c:bubble3D val="0"/>
            <c:spPr>
              <a:solidFill>
                <a:schemeClr val="accent5"/>
              </a:solidFill>
              <a:ln w="12700">
                <a:noFill/>
              </a:ln>
              <a:effectLst/>
            </c:spPr>
            <c:extLst>
              <c:ext xmlns:c16="http://schemas.microsoft.com/office/drawing/2014/chart" uri="{C3380CC4-5D6E-409C-BE32-E72D297353CC}">
                <c16:uniqueId val="{00000009-2302-4F9C-8347-5DC0D3B3CFB3}"/>
              </c:ext>
            </c:extLst>
          </c:dPt>
          <c:dPt>
            <c:idx val="5"/>
            <c:bubble3D val="0"/>
            <c:spPr>
              <a:solidFill>
                <a:schemeClr val="accent6"/>
              </a:solidFill>
              <a:ln w="12700">
                <a:noFill/>
              </a:ln>
              <a:effectLst/>
            </c:spPr>
            <c:extLst>
              <c:ext xmlns:c16="http://schemas.microsoft.com/office/drawing/2014/chart" uri="{C3380CC4-5D6E-409C-BE32-E72D297353CC}">
                <c16:uniqueId val="{0000000B-2302-4F9C-8347-5DC0D3B3CFB3}"/>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02-4F9C-8347-5DC0D3B3CFB3}"/>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02-4F9C-8347-5DC0D3B3CFB3}"/>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02-4F9C-8347-5DC0D3B3CFB3}"/>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02-4F9C-8347-5DC0D3B3CFB3}"/>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02-4F9C-8347-5DC0D3B3CFB3}"/>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02-4F9C-8347-5DC0D3B3CF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2302-4F9C-8347-5DC0D3B3CFB3}"/>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01.07.2022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01.07.2022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7" name="Grafik 58">
            <a:extLst>
              <a:ext uri="{FF2B5EF4-FFF2-40B4-BE49-F238E27FC236}">
                <a16:creationId xmlns:a16="http://schemas.microsoft.com/office/drawing/2014/main" id="{2DC4FFC6-FAE6-4875-89B0-1ECA9FE11309}"/>
              </a:ext>
            </a:extLst>
          </p:cNvPr>
          <p:cNvGrpSpPr/>
          <p:nvPr/>
        </p:nvGrpSpPr>
        <p:grpSpPr>
          <a:xfrm>
            <a:off x="520163" y="293688"/>
            <a:ext cx="2592823" cy="362285"/>
            <a:chOff x="2151786" y="327912"/>
            <a:chExt cx="2333060" cy="325989"/>
          </a:xfrm>
          <a:solidFill>
            <a:schemeClr val="tx1"/>
          </a:solidFill>
        </p:grpSpPr>
        <p:sp>
          <p:nvSpPr>
            <p:cNvPr id="8" name="Freihandform: Form 7">
              <a:extLst>
                <a:ext uri="{FF2B5EF4-FFF2-40B4-BE49-F238E27FC236}">
                  <a16:creationId xmlns:a16="http://schemas.microsoft.com/office/drawing/2014/main" id="{052ECEA4-6656-46DE-9913-B481507F2246}"/>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79E51346-5508-499A-8840-A445143E194B}"/>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EC65699C-B90A-4423-8DFB-925E7DB6372A}"/>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2FCA0445-E885-4586-965F-FFAEC07B96ED}"/>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90404EAA-0A9F-4486-BEA0-E1D3BC2B6829}"/>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467CE4D5-5969-4819-A1C9-F28582C22293}"/>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CDAFAB8A-499E-49DF-862C-32DB81723988}"/>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3236A54-2054-449A-AC93-3D0F670D2A9A}"/>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FE11870F-FADC-4794-A5C5-3C43EAD0C96E}"/>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8D950FC3-3406-4DBD-8342-8E86902B49E9}"/>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ED61DEE7-FA97-4D40-AD1F-DFB7333BE0D3}"/>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CF48D468-4FD0-47CD-9EFA-213DAF6460DE}"/>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572A9B8-BB77-4409-9957-B5EF1AF3C647}"/>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C3D82CBA-6BA9-4E0E-89A1-9DB55B624275}"/>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F0B7101C-8A06-4C31-8B9D-1DD14C7ECCED}"/>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C6588993-91D7-4B87-B499-9787249D68ED}"/>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30EAFC5-9213-43E9-9190-5CFA81311F29}"/>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1BA7E68F-6407-47E4-8F15-79F9D15B1416}"/>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B2556C23-7C99-4EF2-9C85-0B8D8E280B7F}"/>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F2740D03-BE3A-462A-AAB6-346D31E4A20B}"/>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2F843795-2408-4DE2-B9E7-B8419EDB119F}"/>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6CE6EA25-7BE1-4052-8087-731858ED9056}"/>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C9F2AD7C-ED67-46D2-8E7E-860830754931}"/>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5C890DC2-DA6A-4DE9-976A-00CEAD68A42D}"/>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3026ADC9-3D08-44CA-B5E2-65596CD49C59}"/>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830A4AC1-FAFE-4085-97C7-4BABD2C59760}"/>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0A743164-F39A-4D7A-9201-55B5DF800CAA}"/>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15F62335-97D3-4DC8-B924-1F2A2E4FE3F4}"/>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3FD4BF07-72DC-4EDB-880B-1727E5AB33D9}"/>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F0A8475-C6A2-40ED-AE15-51D256F29762}"/>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72698C7-FAED-464E-8C95-A8A527C9439B}"/>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5687A4E5-6D4C-4960-BF60-EF280571D6B7}"/>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C1F9927D-2299-4C7E-B7FB-ED71EED437E0}"/>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8EDB79E9-0BB3-429F-A0D0-C6421D380BCF}"/>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211CCF14-D088-4F12-87A3-F02BA433223E}"/>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25C55DBA-F1D8-477B-8454-DE3391EEE5ED}"/>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D150D2AE-0BE5-4800-B534-94FF96EE9342}"/>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F2D7A54C-FE5A-43FA-B6B0-501E9CF23730}"/>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9B116172-570C-491B-A5D3-32EDF4F069E1}"/>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3C509B38-8B16-4AED-A22D-35AA7AFA0153}"/>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67F6E260-C839-43D5-AF3A-3AD26008F1A3}"/>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DA26BA3C-01B4-4427-AE71-1BD21FD24DBB}"/>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7B4639F7-98A7-4328-8641-FA27C26ADC90}"/>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EF2C88B-8A45-4AF9-9D20-04519AD81DF9}"/>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87B86B0B-C4A7-4AFD-8122-DF386EF962BF}"/>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B64A0984-5057-43BB-9735-F9390B9601F9}"/>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3DFDDD7B-43D5-4745-92F5-08C0F71D8E2E}"/>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40503A6E-2755-4882-BD30-B3AE0CF6AD1E}"/>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1A9DCC-C083-464B-9188-7EB255ADBFD1}"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8" name="Textplatzhalter 9">
            <a:extLst>
              <a:ext uri="{FF2B5EF4-FFF2-40B4-BE49-F238E27FC236}">
                <a16:creationId xmlns:a16="http://schemas.microsoft.com/office/drawing/2014/main" id="{1FE3678F-E977-4C19-90B6-B0E629A1CC2C}"/>
              </a:ext>
            </a:extLst>
          </p:cNvPr>
          <p:cNvSpPr>
            <a:spLocks noGrp="1"/>
          </p:cNvSpPr>
          <p:nvPr>
            <p:ph type="body" sz="quarter" idx="15"/>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1" name="Grafik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6855CD5-F537-4FAF-90D9-1AC1A1040E1E}"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E5921DB5-C487-446D-8EFE-53C3F04AF6A7}"/>
              </a:ext>
            </a:extLst>
          </p:cNvPr>
          <p:cNvSpPr>
            <a:spLocks noGrp="1"/>
          </p:cNvSpPr>
          <p:nvPr>
            <p:ph type="body" sz="quarter" idx="18"/>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2" name="Grafik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F615DA6-A43F-49F3-9CC7-A754E4C8C46B}"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0" name="Textplatzhalter 9">
            <a:extLst>
              <a:ext uri="{FF2B5EF4-FFF2-40B4-BE49-F238E27FC236}">
                <a16:creationId xmlns:a16="http://schemas.microsoft.com/office/drawing/2014/main" id="{6AAB2FBA-AC5D-4A9E-A6B0-6FC88EB49D7D}"/>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4" name="Grafik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7" name="Textplatzhalter 9">
            <a:extLst>
              <a:ext uri="{FF2B5EF4-FFF2-40B4-BE49-F238E27FC236}">
                <a16:creationId xmlns:a16="http://schemas.microsoft.com/office/drawing/2014/main" id="{1D129A85-2DE5-4A1E-9787-1EAAF84A5537}"/>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1" name="Grafik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7" name="Textplatzhalter 9">
            <a:extLst>
              <a:ext uri="{FF2B5EF4-FFF2-40B4-BE49-F238E27FC236}">
                <a16:creationId xmlns:a16="http://schemas.microsoft.com/office/drawing/2014/main" id="{1D129A85-2DE5-4A1E-9787-1EAAF84A5537}"/>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pic>
        <p:nvPicPr>
          <p:cNvPr id="12" name="Grafik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3B5C864-F6DA-44D7-8038-5A32107BEE9F}"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0" name="Textplatzhalter 9">
            <a:extLst>
              <a:ext uri="{FF2B5EF4-FFF2-40B4-BE49-F238E27FC236}">
                <a16:creationId xmlns:a16="http://schemas.microsoft.com/office/drawing/2014/main" id="{8BEB0DE0-0528-4763-98E8-6E08E83F85C4}"/>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2" name="Grafik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A2B9C23-6B33-4CFF-B2CE-B6C8CE8A6694}"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pic>
        <p:nvPicPr>
          <p:cNvPr id="7" name="Grafik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49208" y="302672"/>
            <a:ext cx="1068148" cy="389633"/>
          </a:xfrm>
          <a:prstGeom prst="rect">
            <a:avLst/>
          </a:prstGeom>
        </p:spPr>
      </p:pic>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6" name="Textplatzhalter 9">
            <a:extLst>
              <a:ext uri="{FF2B5EF4-FFF2-40B4-BE49-F238E27FC236}">
                <a16:creationId xmlns:a16="http://schemas.microsoft.com/office/drawing/2014/main" id="{042E1E51-BB05-4BC9-B9E7-88B48544B485}"/>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6" name="Textplatzhalter 9">
            <a:extLst>
              <a:ext uri="{FF2B5EF4-FFF2-40B4-BE49-F238E27FC236}">
                <a16:creationId xmlns:a16="http://schemas.microsoft.com/office/drawing/2014/main" id="{042E1E51-BB05-4BC9-B9E7-88B48544B485}"/>
              </a:ext>
            </a:extLst>
          </p:cNvPr>
          <p:cNvSpPr>
            <a:spLocks noGrp="1"/>
          </p:cNvSpPr>
          <p:nvPr>
            <p:ph type="body" sz="quarter" idx="23"/>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1" name="Grafik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BA85DB1-DD21-4EC7-A605-4C4239D6ACEA}"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41" name="Grafik 4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61" name="Grafik 58">
            <a:extLst>
              <a:ext uri="{FF2B5EF4-FFF2-40B4-BE49-F238E27FC236}">
                <a16:creationId xmlns:a16="http://schemas.microsoft.com/office/drawing/2014/main" id="{53522CE8-55BD-4F7C-96A7-79F46A813B4D}"/>
              </a:ext>
            </a:extLst>
          </p:cNvPr>
          <p:cNvGrpSpPr/>
          <p:nvPr userDrawn="1"/>
        </p:nvGrpSpPr>
        <p:grpSpPr>
          <a:xfrm>
            <a:off x="520163" y="293688"/>
            <a:ext cx="2592823" cy="362285"/>
            <a:chOff x="2151786" y="327912"/>
            <a:chExt cx="2333060" cy="325989"/>
          </a:xfrm>
          <a:solidFill>
            <a:schemeClr val="tx1"/>
          </a:solidFill>
        </p:grpSpPr>
        <p:sp>
          <p:nvSpPr>
            <p:cNvPr id="65" name="Freihandform: Form 64">
              <a:extLst>
                <a:ext uri="{FF2B5EF4-FFF2-40B4-BE49-F238E27FC236}">
                  <a16:creationId xmlns:a16="http://schemas.microsoft.com/office/drawing/2014/main" id="{72A3A2F6-F6A4-4C76-BB8D-53E82635E162}"/>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4236E5B6-6BA4-4472-B31E-2FDC6165E221}"/>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7CE22197-C271-49C5-A47A-0D6E2767685B}"/>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17B446CD-4932-4B54-8534-38B12ED35FCC}"/>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8CAD835C-D576-43D7-BD53-372D42EA8BE4}"/>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5B1A81BE-49EB-4592-B058-727964682DA9}"/>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81686319-9D28-4AA4-8BCB-B200EC8076AE}"/>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2883316F-93DD-470B-AE6D-EC7199E90E5A}"/>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3A03AE6D-731D-486D-BF03-B7682CE73877}"/>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0BC58715-4234-4BAF-9DEC-E1A633B3E880}"/>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AB177348-6304-4C03-8E10-5755939A6B4D}"/>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1AE1C54B-2C42-4179-9369-683AD0CB8417}"/>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0C911568-388A-4D51-92C0-68D1EF2D3260}"/>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16FAC825-E8EA-4AB3-9C88-D18F28BB7C1C}"/>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12BD6337-35D1-4F86-A79F-38D3FC1E5ED4}"/>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7AE95A36-9F69-4457-A8DF-BCDA84A49D47}"/>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D275033C-75C9-4B7C-B1A6-9883CB6F824C}"/>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A42CBD8A-2900-44CB-9BE9-F04489E2D6CD}"/>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CF639886-EF73-41FD-958C-2FB7ACAF2C26}"/>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BFD2F9D9-C08C-4BBB-9475-D515466B7770}"/>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DE31DDE7-22FA-412F-90E0-B4CE59163995}"/>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BCD3847D-CAB8-49AC-A420-4B5C0B7E36C8}"/>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F87532AB-96A4-4F81-99D3-B5A7490313BF}"/>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6D62D10D-E37B-4B6B-8B80-2B03F644B26D}"/>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3027997A-9E05-4A1F-B8BC-F79212D2BAFB}"/>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B4FF0AA0-E5C9-45FE-A03C-6E21AAC93613}"/>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0A685721-25F4-4C4C-8586-0A86197C1DAA}"/>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E19AE1C-BB79-45B4-9331-474270B4D247}"/>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4C38534B-1755-4EEA-BD43-3EDFC98614AC}"/>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AFAE02A0-943E-4718-9A7A-FF95A5FE0F74}"/>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874085F0-4A73-431E-8765-016BC1B830EF}"/>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150447EB-8777-419D-888A-78517E331643}"/>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C52C10FD-C65D-4810-8AE3-A5FBB40B4FDD}"/>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E10491B4-8398-4E7D-842F-946AC6727C03}"/>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64A7F363-BECF-4DED-96FF-2551991C7575}"/>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485BE301-9872-47F2-AFBD-FB3F120124EB}"/>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475EC96F-919F-4D3F-949D-8560FEEA4E50}"/>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6660FBF8-411E-4AA8-98BB-C8E6FD136C3C}"/>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772FA31D-EF28-4038-81A3-021CD87936C4}"/>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88BD913F-4C62-44BA-BD5C-9CD52EB68225}"/>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FE3B18E0-75EE-4668-B758-235F8B53E006}"/>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FEA341A5-5F3C-4D35-AD96-F1451D4D78A4}"/>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C5DD879D-8176-4140-9BD9-000186946179}"/>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C9C767EF-A006-4CCD-BA95-925DE5BD92DA}"/>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556A9A39-719D-49F0-BD55-955AEDABDC87}"/>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F012C06-B450-4644-B6AA-1128BF4E578B}"/>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B5272469-0440-4E6D-B815-93FFFF13D467}"/>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010D2CFB-2338-49EE-8E37-567F1F113C4C}"/>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C63C1E1-AC59-4719-B48A-47AE7D11D1F4}"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2" name="Textplatzhalter 9">
            <a:extLst>
              <a:ext uri="{FF2B5EF4-FFF2-40B4-BE49-F238E27FC236}">
                <a16:creationId xmlns:a16="http://schemas.microsoft.com/office/drawing/2014/main" id="{BB1FDB65-A456-4049-8E16-FA93963151DE}"/>
              </a:ext>
            </a:extLst>
          </p:cNvPr>
          <p:cNvSpPr>
            <a:spLocks noGrp="1"/>
          </p:cNvSpPr>
          <p:nvPr>
            <p:ph type="body" sz="quarter" idx="27"/>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pic>
        <p:nvPicPr>
          <p:cNvPr id="24" name="Grafik 2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74EC9FF-6002-4A37-9413-45C62B7BA863}"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2" name="Grafik 58">
            <a:extLst>
              <a:ext uri="{FF2B5EF4-FFF2-40B4-BE49-F238E27FC236}">
                <a16:creationId xmlns:a16="http://schemas.microsoft.com/office/drawing/2014/main" id="{C12F7196-B6AF-4D5A-BCEC-74C50649AA95}"/>
              </a:ext>
            </a:extLst>
          </p:cNvPr>
          <p:cNvGrpSpPr/>
          <p:nvPr userDrawn="1"/>
        </p:nvGrpSpPr>
        <p:grpSpPr>
          <a:xfrm>
            <a:off x="520163" y="293688"/>
            <a:ext cx="2592823" cy="362285"/>
            <a:chOff x="2151786" y="327912"/>
            <a:chExt cx="2333060" cy="325989"/>
          </a:xfrm>
          <a:solidFill>
            <a:schemeClr val="tx1"/>
          </a:solidFill>
        </p:grpSpPr>
        <p:sp>
          <p:nvSpPr>
            <p:cNvPr id="113" name="Freihandform: Form 112">
              <a:extLst>
                <a:ext uri="{FF2B5EF4-FFF2-40B4-BE49-F238E27FC236}">
                  <a16:creationId xmlns:a16="http://schemas.microsoft.com/office/drawing/2014/main" id="{3570115B-38E7-4423-AF21-C41E605BA5CB}"/>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5BE73EAB-8FF3-4947-99EB-48C12882E216}"/>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7F576AE8-682C-4FD9-A7AB-3712F1C4158C}"/>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4E61C4B4-5AEA-4AB7-83C5-A3A8B139576F}"/>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2DC690FD-4DD2-414A-ABD9-76C3CB5202DE}"/>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6D422D6B-002D-4DB8-9086-35C3CF674E5E}"/>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05C46400-D683-4505-8399-D1222C07CBFD}"/>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D45119CE-CC5C-465B-8B7D-BB49CD794E54}"/>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8D1A37ED-55CC-4F04-B80A-EC1569C44569}"/>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BB4EA630-6DDB-4419-B0E8-D81B57B64450}"/>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30801430-3258-4B8A-94EA-095B29DF8391}"/>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C0371712-F9E1-44D8-9F17-4D47F792B99B}"/>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866F655C-5858-4EEB-9445-093EB3BB6963}"/>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B3CFDE4F-2A85-4CB8-BD13-8D35A057704C}"/>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9B068834-4CC1-42E7-965A-7FA90D0BAB13}"/>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8BB9A71-AB72-4B3A-AB02-CE5D9A6CB90C}"/>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AE6A960C-4990-4473-8BD0-F1993FEB0320}"/>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67A49FC8-B676-46D4-BCE8-9E9099C6A663}"/>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E3A1F033-188B-404C-A733-683EDB97AB2E}"/>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4C2D4D93-290A-40B5-87C8-84B0A2DD971B}"/>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E29C0B6-680F-4659-B1FB-54A9252DE48D}"/>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92464FC8-E0B6-42D6-85DE-D6FE8B509E21}"/>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73F591E9-7E65-4FEA-9475-3BFBF77F8DEE}"/>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E08CA940-EB99-4B74-B7D7-3604367D2E4C}"/>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DA1ABD2E-73BF-4305-A1C1-1B567624768E}"/>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D6796072-B7C2-4B7A-A801-97F5B8226087}"/>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4D1775DD-3EA7-4984-9D01-EA726809B751}"/>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EEBE8630-1FB0-4D45-9BC7-9D07F70F7B67}"/>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937BF9B6-C5BD-437E-BF1E-ADBD19DE0177}"/>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E1EBB175-3D52-4569-AFB6-B52A4B8BAE62}"/>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D9F2D899-6637-4DC3-BCC5-E93D20082316}"/>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DD710817-9F1A-4B64-AC89-C26147D82D1F}"/>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E6B08B5B-AF37-4FE3-938A-C1911B136223}"/>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70B3C6EE-7BCA-47BC-869D-386DCAD5EFF0}"/>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C5227E45-EB71-472B-B1BA-87250100ECF2}"/>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C199E629-FA04-44DB-BF1E-2DF83FE2D3C8}"/>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56D9A368-42E4-4914-B0D7-2A1938A0F778}"/>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C75C6245-FBCE-4FE8-86F6-1A947B4C8A2D}"/>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94AE534D-08D7-4EFF-84AF-7BE12186EE52}"/>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E8B7CDCE-8D77-455E-A619-095D1F8C5C6F}"/>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0D6C414-00A0-4E8D-B100-059E81DABAD3}"/>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51B41949-EC26-4B53-9D26-CCD0DB3AC64B}"/>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ABC37D7B-420B-453B-AE60-341085C03A22}"/>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34A11231-12DF-4713-AECD-FE9C5BB86133}"/>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8971680A-40C1-4EE7-9A13-6EF7C1C67738}"/>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6DBEAABF-EDE5-4B0F-8E8B-8E8806B92CB4}"/>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BBC428E-F821-48F5-8F9D-B8533E7F50E4}"/>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0FBEF870-D1D0-4A88-AE2D-A0D5C4D13D5E}"/>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0C1A1EC-AE8D-49FC-8770-BEF5AA5BBB90}"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1" name="Grafik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95F9A8D-0060-4B5F-80A1-C8E118437077}"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9">
            <a:extLst>
              <a:ext uri="{FF2B5EF4-FFF2-40B4-BE49-F238E27FC236}">
                <a16:creationId xmlns:a16="http://schemas.microsoft.com/office/drawing/2014/main" id="{E888C2E5-BE70-41A9-A2DE-FD8C4043AF9A}"/>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4" name="Grafik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2" name="Grafik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1.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pic>
        <p:nvPicPr>
          <p:cNvPr id="12" name="Grafik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37354" y="303667"/>
            <a:ext cx="1080001" cy="383931"/>
          </a:xfrm>
          <a:prstGeom prst="rect">
            <a:avLst/>
          </a:prstGeom>
        </p:spPr>
      </p:pic>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3E0F21F6-5708-431E-9792-8037875AA68C}" type="datetime4">
              <a:rPr lang="de-DE" smtClean="0"/>
              <a:t>1.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Friedrich-Alexander-Universität Erlangen-Nürnberg</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Freihandform: Form 65">
            <a:extLst>
              <a:ext uri="{FF2B5EF4-FFF2-40B4-BE49-F238E27FC236}">
                <a16:creationId xmlns:a16="http://schemas.microsoft.com/office/drawing/2014/main" id="{A53AF85A-5AD4-4DC8-8FF8-07E3E12A9B0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accent4"/>
          </a:solidFill>
          <a:ln w="9525" cap="flat">
            <a:noFill/>
            <a:prstDash val="solid"/>
            <a:miter/>
          </a:ln>
        </p:spPr>
        <p:txBody>
          <a:bodyPr rtlCol="0" anchor="ctr"/>
          <a:lstStyle/>
          <a:p>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914400" rtl="0" eaLnBrk="1" latinLnBrk="0" hangingPunct="1">
        <a:lnSpc>
          <a:spcPct val="90000"/>
        </a:lnSpc>
        <a:spcBef>
          <a:spcPct val="0"/>
        </a:spcBef>
        <a:buNone/>
        <a:defRPr sz="2400" b="1" kern="1200">
          <a:solidFill>
            <a:schemeClr val="accent4"/>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3908" userDrawn="1">
          <p15:clr>
            <a:srgbClr val="F26B43"/>
          </p15:clr>
        </p15:guide>
        <p15:guide id="11" pos="3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Szene, Weg, Straße, Autobahn enthält.&#10;&#10;Automatisch generierte Beschreibung">
            <a:extLst>
              <a:ext uri="{FF2B5EF4-FFF2-40B4-BE49-F238E27FC236}">
                <a16:creationId xmlns:a16="http://schemas.microsoft.com/office/drawing/2014/main" id="{F102349E-C0CB-48C9-B45D-93A90199EA4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5" name="Textplatzhalter 4">
            <a:extLst>
              <a:ext uri="{FF2B5EF4-FFF2-40B4-BE49-F238E27FC236}">
                <a16:creationId xmlns:a16="http://schemas.microsoft.com/office/drawing/2014/main" id="{CBDF9E64-CC37-4D04-BB51-992E7471017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a:xfrm>
            <a:off x="520163" y="2913731"/>
            <a:ext cx="4979505" cy="1030539"/>
          </a:xfrm>
        </p:spPr>
        <p:txBody>
          <a:bodyPr/>
          <a:lstStyle/>
          <a:p>
            <a:r>
              <a:rPr lang="de-DE" dirty="0"/>
              <a:t>Willkommen</a:t>
            </a:r>
          </a:p>
        </p:txBody>
      </p:sp>
    </p:spTree>
    <p:extLst>
      <p:ext uri="{BB962C8B-B14F-4D97-AF65-F5344CB8AC3E}">
        <p14:creationId xmlns:p14="http://schemas.microsoft.com/office/powerpoint/2010/main" val="110045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a:xfrm>
            <a:off x="0" y="0"/>
            <a:ext cx="12192000" cy="6858000"/>
          </a:xfrm>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a:xfrm>
            <a:off x="518319" y="3431381"/>
            <a:ext cx="3571200" cy="2769394"/>
          </a:xfrm>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72714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1.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8317" y="687598"/>
            <a:ext cx="6844385" cy="249812"/>
          </a:xfrm>
        </p:spPr>
        <p:txBody>
          <a:bodyPr/>
          <a:lstStyle/>
          <a:p>
            <a:r>
              <a:rPr lang="de-DE"/>
              <a:t>Subheadline möglich. Gegebenenfalls löschen.</a:t>
            </a:r>
            <a:endParaRPr lang="de-DE" dirty="0"/>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8239" b="44611"/>
          <a:stretch/>
        </p:blipFill>
        <p:spPr>
          <a:xfrm>
            <a:off x="517525" y="1630363"/>
            <a:ext cx="11158538" cy="3951287"/>
          </a:xfrm>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a:xfrm>
            <a:off x="518317" y="5690271"/>
            <a:ext cx="11157746" cy="511084"/>
          </a:xfrm>
        </p:spPr>
        <p:txBody>
          <a:bodyPr/>
          <a:lstStyle/>
          <a:p>
            <a:r>
              <a:rPr lang="de-DE" dirty="0"/>
              <a:t>Bildunterschrift oder Beschreibung möglich. Gegebenenfalls löschen.</a:t>
            </a:r>
          </a:p>
        </p:txBody>
      </p:sp>
      <p:sp>
        <p:nvSpPr>
          <p:cNvPr id="16" name="Bildplatzhalter 15">
            <a:extLst>
              <a:ext uri="{FF2B5EF4-FFF2-40B4-BE49-F238E27FC236}">
                <a16:creationId xmlns:a16="http://schemas.microsoft.com/office/drawing/2014/main" id="{7E31E349-64C8-488D-AEA2-8BD824ADD50D}"/>
              </a:ext>
            </a:extLst>
          </p:cNvPr>
          <p:cNvSpPr>
            <a:spLocks noGrp="1"/>
          </p:cNvSpPr>
          <p:nvPr>
            <p:ph type="pic" sz="quarter" idx="38"/>
          </p:nvPr>
        </p:nvSpPr>
        <p:spPr/>
      </p:sp>
    </p:spTree>
    <p:extLst>
      <p:ext uri="{BB962C8B-B14F-4D97-AF65-F5344CB8AC3E}">
        <p14:creationId xmlns:p14="http://schemas.microsoft.com/office/powerpoint/2010/main" val="279136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1.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zweispaltig</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8"/>
          </p:nvPr>
        </p:nvSpPr>
        <p:spPr>
          <a:xfrm>
            <a:off x="518317" y="687598"/>
            <a:ext cx="6844385" cy="249812"/>
          </a:xfrm>
        </p:spPr>
        <p:txBody>
          <a:bodyPr/>
          <a:lstStyle/>
          <a:p>
            <a:r>
              <a:rPr lang="de-DE"/>
              <a:t>Subheadline möglich. Gegebenenfalls löschen.</a:t>
            </a:r>
            <a:endParaRPr lang="de-DE" dirty="0"/>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766" r="7614" b="9381"/>
          <a:stretch/>
        </p:blipFill>
        <p:spPr>
          <a:xfrm>
            <a:off x="517525" y="1630363"/>
            <a:ext cx="5470525" cy="3951287"/>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t>Bildunterschrift oder Beschreibung möglich.</a:t>
            </a:r>
          </a:p>
          <a:p>
            <a:r>
              <a:rPr lang="de-DE" dirty="0"/>
              <a:t>Gegebenenfalls löschen.</a:t>
            </a:r>
          </a:p>
        </p:txBody>
      </p:sp>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t>Bildunterschrift oder Beschreibung möglich.</a:t>
            </a:r>
          </a:p>
          <a:p>
            <a:r>
              <a:rPr lang="de-DE" dirty="0"/>
              <a:t>Gegebenenfalls löschen.</a:t>
            </a:r>
          </a:p>
        </p:txBody>
      </p:sp>
      <p:sp>
        <p:nvSpPr>
          <p:cNvPr id="20" name="Bildplatzhalter 19">
            <a:extLst>
              <a:ext uri="{FF2B5EF4-FFF2-40B4-BE49-F238E27FC236}">
                <a16:creationId xmlns:a16="http://schemas.microsoft.com/office/drawing/2014/main" id="{49EE37C4-EF1C-425D-B415-FDCACDEA9B55}"/>
              </a:ext>
            </a:extLst>
          </p:cNvPr>
          <p:cNvSpPr>
            <a:spLocks noGrp="1"/>
          </p:cNvSpPr>
          <p:nvPr>
            <p:ph type="pic" sz="quarter" idx="38"/>
          </p:nvPr>
        </p:nvSpPr>
        <p:spPr/>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5538" y="1630363"/>
            <a:ext cx="5470525" cy="3951287"/>
          </a:xfrm>
        </p:spPr>
      </p:pic>
    </p:spTree>
    <p:extLst>
      <p:ext uri="{BB962C8B-B14F-4D97-AF65-F5344CB8AC3E}">
        <p14:creationId xmlns:p14="http://schemas.microsoft.com/office/powerpoint/2010/main" val="37674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1. Juli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dreispaltig</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t>Bildunterschrift oder Beschreibung möglich. Gegebenenfalls löschen.</a:t>
            </a:r>
          </a:p>
        </p:txBody>
      </p:sp>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t>Bildunterschrift oder Beschreibung möglich. Gegebenenfalls löschen.</a:t>
            </a:r>
            <a:endParaRPr lang="de-DE" dirty="0"/>
          </a:p>
        </p:txBody>
      </p:sp>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t>Bildunterschrift oder Beschreibung möglich. Gegebenenfalls löschen.</a:t>
            </a:r>
            <a:endParaRPr lang="de-DE" dirty="0"/>
          </a:p>
        </p:txBody>
      </p:sp>
      <p:sp>
        <p:nvSpPr>
          <p:cNvPr id="22" name="Bildplatzhalter 21">
            <a:extLst>
              <a:ext uri="{FF2B5EF4-FFF2-40B4-BE49-F238E27FC236}">
                <a16:creationId xmlns:a16="http://schemas.microsoft.com/office/drawing/2014/main" id="{0A901BE8-921A-48C4-9B21-CBD644B7A191}"/>
              </a:ext>
            </a:extLst>
          </p:cNvPr>
          <p:cNvSpPr>
            <a:spLocks noGrp="1"/>
          </p:cNvSpPr>
          <p:nvPr>
            <p:ph type="pic" sz="quarter" idx="38"/>
          </p:nvPr>
        </p:nvSpPr>
        <p:spPr/>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1650" y="1630363"/>
            <a:ext cx="3570288" cy="3951287"/>
          </a:xfrm>
        </p:spPr>
      </p:pic>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5775" y="1630363"/>
            <a:ext cx="3570288" cy="3951287"/>
          </a:xfrm>
        </p:spPr>
      </p:pic>
    </p:spTree>
    <p:extLst>
      <p:ext uri="{BB962C8B-B14F-4D97-AF65-F5344CB8AC3E}">
        <p14:creationId xmlns:p14="http://schemas.microsoft.com/office/powerpoint/2010/main" val="51460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2017483284"/>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Säulendiagramm</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1" name="Bildplatzhalter 10">
            <a:extLst>
              <a:ext uri="{FF2B5EF4-FFF2-40B4-BE49-F238E27FC236}">
                <a16:creationId xmlns:a16="http://schemas.microsoft.com/office/drawing/2014/main" id="{4C6BBDAC-B87B-440C-A073-48430150F8CF}"/>
              </a:ext>
            </a:extLst>
          </p:cNvPr>
          <p:cNvSpPr>
            <a:spLocks noGrp="1"/>
          </p:cNvSpPr>
          <p:nvPr>
            <p:ph type="pic" sz="quarter" idx="38"/>
          </p:nvPr>
        </p:nvSpPr>
        <p:spPr/>
      </p:sp>
    </p:spTree>
    <p:extLst>
      <p:ext uri="{BB962C8B-B14F-4D97-AF65-F5344CB8AC3E}">
        <p14:creationId xmlns:p14="http://schemas.microsoft.com/office/powerpoint/2010/main" val="389185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ext uri="{D42A27DB-BD31-4B8C-83A1-F6EECF244321}">
                <p14:modId xmlns:p14="http://schemas.microsoft.com/office/powerpoint/2010/main" val="1411724281"/>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spTree>
    <p:extLst>
      <p:ext uri="{BB962C8B-B14F-4D97-AF65-F5344CB8AC3E}">
        <p14:creationId xmlns:p14="http://schemas.microsoft.com/office/powerpoint/2010/main" val="408556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3718011995"/>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Torten- &amp; Ringdiagramm</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p:txBody>
          <a:bodyPr/>
          <a:lstStyle/>
          <a:p>
            <a:r>
              <a:rPr lang="de-DE" dirty="0"/>
              <a:t>Subheadline möglich. Gegebenenfalls löschen.</a:t>
            </a:r>
          </a:p>
        </p:txBody>
      </p:sp>
      <p:sp>
        <p:nvSpPr>
          <p:cNvPr id="8" name="Bildplatzhalter 7">
            <a:extLst>
              <a:ext uri="{FF2B5EF4-FFF2-40B4-BE49-F238E27FC236}">
                <a16:creationId xmlns:a16="http://schemas.microsoft.com/office/drawing/2014/main" id="{89C46309-3209-4DF1-8AB6-AE30C36737B1}"/>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2957377805"/>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5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Torten- &amp; Ringdiagramm</a:t>
            </a:r>
          </a:p>
        </p:txBody>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graphicFrame>
        <p:nvGraphicFramePr>
          <p:cNvPr id="14" name="Inhaltsplatzhalter 13">
            <a:extLst>
              <a:ext uri="{FF2B5EF4-FFF2-40B4-BE49-F238E27FC236}">
                <a16:creationId xmlns:a16="http://schemas.microsoft.com/office/drawing/2014/main" id="{01F3A4B0-FC67-4C2C-8F00-95188F36400F}"/>
              </a:ext>
            </a:extLst>
          </p:cNvPr>
          <p:cNvGraphicFramePr>
            <a:graphicFrameLocks noGrp="1"/>
          </p:cNvGraphicFramePr>
          <p:nvPr>
            <p:ph sz="quarter" idx="16"/>
            <p:extLst>
              <p:ext uri="{D42A27DB-BD31-4B8C-83A1-F6EECF244321}">
                <p14:modId xmlns:p14="http://schemas.microsoft.com/office/powerpoint/2010/main" val="1854507351"/>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39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Torten- &amp; Ringdiagramm</a:t>
            </a:r>
          </a:p>
        </p:txBody>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graphicFrame>
        <p:nvGraphicFramePr>
          <p:cNvPr id="14" name="Inhaltsplatzhalter 13">
            <a:extLst>
              <a:ext uri="{FF2B5EF4-FFF2-40B4-BE49-F238E27FC236}">
                <a16:creationId xmlns:a16="http://schemas.microsoft.com/office/drawing/2014/main" id="{6151BBDB-03AA-45E3-A345-4BF33F9E76BC}"/>
              </a:ext>
            </a:extLst>
          </p:cNvPr>
          <p:cNvGraphicFramePr>
            <a:graphicFrameLocks noGrp="1"/>
          </p:cNvGraphicFramePr>
          <p:nvPr>
            <p:ph sz="quarter" idx="16"/>
            <p:extLst>
              <p:ext uri="{D42A27DB-BD31-4B8C-83A1-F6EECF244321}">
                <p14:modId xmlns:p14="http://schemas.microsoft.com/office/powerpoint/2010/main" val="1578079999"/>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4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641346550"/>
              </p:ext>
            </p:extLst>
          </p:nvPr>
        </p:nvGraphicFramePr>
        <p:xfrm>
          <a:off x="517525" y="1630363"/>
          <a:ext cx="11156945" cy="4567241"/>
        </p:xfrm>
        <a:graphic>
          <a:graphicData uri="http://schemas.openxmlformats.org/drawingml/2006/table">
            <a:tbl>
              <a:tblPr bandRow="1">
                <a:tableStyleId>{5C22544A-7EE6-4342-B048-85BDC9FD1C3A}</a:tableStyleId>
              </a:tblPr>
              <a:tblGrid>
                <a:gridCol w="2657475">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Tabellenbeispiel</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0D9CA2FE-6CE4-4A4F-BF28-E7E22A2070C7}"/>
              </a:ext>
            </a:extLst>
          </p:cNvPr>
          <p:cNvSpPr>
            <a:spLocks noGrp="1"/>
          </p:cNvSpPr>
          <p:nvPr>
            <p:ph type="pic" sz="quarter" idx="38"/>
          </p:nvPr>
        </p:nvSpPr>
        <p:spPr/>
      </p:sp>
    </p:spTree>
    <p:extLst>
      <p:ext uri="{BB962C8B-B14F-4D97-AF65-F5344CB8AC3E}">
        <p14:creationId xmlns:p14="http://schemas.microsoft.com/office/powerpoint/2010/main" val="79214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DBA85DB1-DD21-4EC7-A605-4C4239D6ACEA}" type="datetime4">
              <a:rPr lang="de-DE" smtClean="0"/>
              <a:pPr/>
              <a:t>1.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a:xfrm>
            <a:off x="6636190" y="1632184"/>
            <a:ext cx="5039873" cy="281103"/>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a:xfrm>
            <a:off x="6206332" y="1632184"/>
            <a:ext cx="320601" cy="281103"/>
          </a:xfrm>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a:xfrm>
            <a:off x="6636190" y="2355533"/>
            <a:ext cx="5039873" cy="281103"/>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a:xfrm>
            <a:off x="6206332" y="2355533"/>
            <a:ext cx="320601" cy="281103"/>
          </a:xfrm>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a:xfrm>
            <a:off x="6636190" y="4525580"/>
            <a:ext cx="5039873" cy="281103"/>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a:xfrm>
            <a:off x="6206332" y="4525580"/>
            <a:ext cx="307841" cy="281103"/>
          </a:xfrm>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a:xfrm>
            <a:off x="6636190" y="3078882"/>
            <a:ext cx="5039873" cy="281103"/>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a:xfrm>
            <a:off x="6206332" y="3078882"/>
            <a:ext cx="320601" cy="281103"/>
          </a:xfrm>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a:xfrm>
            <a:off x="6636190" y="3802231"/>
            <a:ext cx="5039873" cy="281103"/>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a:xfrm>
            <a:off x="6206332" y="3802231"/>
            <a:ext cx="320601" cy="281103"/>
          </a:xfrm>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a:xfrm>
            <a:off x="6636190" y="5248930"/>
            <a:ext cx="5039873" cy="281103"/>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a:xfrm>
            <a:off x="6206332" y="5248930"/>
            <a:ext cx="320601" cy="281103"/>
          </a:xfrm>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a:xfrm>
            <a:off x="518317" y="687598"/>
            <a:ext cx="6844385" cy="249812"/>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60" name="Bildplatzhalter 59">
            <a:extLst>
              <a:ext uri="{FF2B5EF4-FFF2-40B4-BE49-F238E27FC236}">
                <a16:creationId xmlns:a16="http://schemas.microsoft.com/office/drawing/2014/main" id="{11CEF4AB-96C4-4A9D-B2CA-BB3A5C1B49CB}"/>
              </a:ext>
            </a:extLst>
          </p:cNvPr>
          <p:cNvSpPr>
            <a:spLocks noGrp="1"/>
          </p:cNvSpPr>
          <p:nvPr>
            <p:ph type="pic" sz="quarter" idx="38"/>
          </p:nvPr>
        </p:nvSpPr>
        <p:spPr/>
      </p:sp>
    </p:spTree>
    <p:extLst>
      <p:ext uri="{BB962C8B-B14F-4D97-AF65-F5344CB8AC3E}">
        <p14:creationId xmlns:p14="http://schemas.microsoft.com/office/powerpoint/2010/main" val="225644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1. Juli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143129180"/>
              </p:ext>
            </p:extLst>
          </p:nvPr>
        </p:nvGraphicFramePr>
        <p:xfrm>
          <a:off x="517525" y="1631950"/>
          <a:ext cx="7369174" cy="4567241"/>
        </p:xfrm>
        <a:graphic>
          <a:graphicData uri="http://schemas.openxmlformats.org/drawingml/2006/table">
            <a:tbl>
              <a:tblPr bandRow="1">
                <a:tableStyleId>{5C22544A-7EE6-4342-B048-85BDC9FD1C3A}</a:tableStyleId>
              </a:tblPr>
              <a:tblGrid>
                <a:gridCol w="2656800">
                  <a:extLst>
                    <a:ext uri="{9D8B030D-6E8A-4147-A177-3AD203B41FA5}">
                      <a16:colId xmlns:a16="http://schemas.microsoft.com/office/drawing/2014/main" val="1576347495"/>
                    </a:ext>
                  </a:extLst>
                </a:gridCol>
                <a:gridCol w="2356187">
                  <a:extLst>
                    <a:ext uri="{9D8B030D-6E8A-4147-A177-3AD203B41FA5}">
                      <a16:colId xmlns:a16="http://schemas.microsoft.com/office/drawing/2014/main" val="2304917957"/>
                    </a:ext>
                  </a:extLst>
                </a:gridCol>
                <a:gridCol w="2356187">
                  <a:extLst>
                    <a:ext uri="{9D8B030D-6E8A-4147-A177-3AD203B41FA5}">
                      <a16:colId xmlns:a16="http://schemas.microsoft.com/office/drawing/2014/main" val="3980473287"/>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B6CD143-20A2-42CA-A33D-68F964A4D87D}"/>
              </a:ext>
            </a:extLst>
          </p:cNvPr>
          <p:cNvSpPr>
            <a:spLocks noGrp="1"/>
          </p:cNvSpPr>
          <p:nvPr>
            <p:ph type="pic" sz="quarter" idx="38"/>
          </p:nvPr>
        </p:nvSpPr>
        <p:spPr/>
      </p:sp>
    </p:spTree>
    <p:extLst>
      <p:ext uri="{BB962C8B-B14F-4D97-AF65-F5344CB8AC3E}">
        <p14:creationId xmlns:p14="http://schemas.microsoft.com/office/powerpoint/2010/main" val="4895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33B5C864-F6DA-44D7-8038-5A32107BEE9F}" type="datetime4">
              <a:rPr lang="de-DE" smtClean="0"/>
              <a:pPr/>
              <a:t>1.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EB665B40-8940-42FD-BA54-36C03F5787FA}"/>
              </a:ext>
            </a:extLst>
          </p:cNvPr>
          <p:cNvSpPr>
            <a:spLocks noGrp="1"/>
          </p:cNvSpPr>
          <p:nvPr>
            <p:ph type="pic" sz="quarter" idx="38"/>
          </p:nvPr>
        </p:nvSpPr>
        <p:spPr/>
      </p:sp>
    </p:spTree>
    <p:extLst>
      <p:ext uri="{BB962C8B-B14F-4D97-AF65-F5344CB8AC3E}">
        <p14:creationId xmlns:p14="http://schemas.microsoft.com/office/powerpoint/2010/main" val="200155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p:txBody>
          <a:bodyPr/>
          <a:lstStyle/>
          <a:p>
            <a:fld id="{33B5C864-F6DA-44D7-8038-5A32107BEE9F}" type="datetime4">
              <a:rPr lang="de-DE" smtClean="0"/>
              <a:t>1.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t>Subheadline möglich. Gegebenenfalls löschen.</a:t>
            </a:r>
          </a:p>
        </p:txBody>
      </p:sp>
      <p:sp>
        <p:nvSpPr>
          <p:cNvPr id="5" name="Bildplatzhalter 4">
            <a:extLst>
              <a:ext uri="{FF2B5EF4-FFF2-40B4-BE49-F238E27FC236}">
                <a16:creationId xmlns:a16="http://schemas.microsoft.com/office/drawing/2014/main" id="{807254B3-990B-488F-A4DD-AA06DCA14BC9}"/>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1714DA7-104A-4EFA-9EE4-23B15C2F8780}"/>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7" name="Textfeld 16">
            <a:extLst>
              <a:ext uri="{FF2B5EF4-FFF2-40B4-BE49-F238E27FC236}">
                <a16:creationId xmlns:a16="http://schemas.microsoft.com/office/drawing/2014/main" id="{BC3C2673-1E18-4165-B750-9BC3BB7B6A5E}"/>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BE035C7C-36A8-494D-81AE-DC3149076513}"/>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3" name="Textfeld 22">
            <a:extLst>
              <a:ext uri="{FF2B5EF4-FFF2-40B4-BE49-F238E27FC236}">
                <a16:creationId xmlns:a16="http://schemas.microsoft.com/office/drawing/2014/main" id="{E1B6E122-B42C-463D-AFC5-33871634B077}"/>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6" name="Textfeld 25">
            <a:extLst>
              <a:ext uri="{FF2B5EF4-FFF2-40B4-BE49-F238E27FC236}">
                <a16:creationId xmlns:a16="http://schemas.microsoft.com/office/drawing/2014/main" id="{0042B717-6B4F-40D7-AAB2-849F0A92CEF2}"/>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39BA546F-DB83-425D-A4FA-FB7931FAAEA2}"/>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54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33B5C864-F6DA-44D7-8038-5A32107BEE9F}" type="datetime4">
              <a:rPr lang="de-DE" smtClean="0"/>
              <a:pPr/>
              <a:t>1. Juli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23</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AF9D65C4-0C92-40A6-8E15-9C5AB02D9BAC}"/>
              </a:ext>
            </a:extLst>
          </p:cNvPr>
          <p:cNvSpPr>
            <a:spLocks noGrp="1"/>
          </p:cNvSpPr>
          <p:nvPr>
            <p:ph type="pic" sz="quarter" idx="38"/>
          </p:nvPr>
        </p:nvSpPr>
        <p:spPr/>
      </p:sp>
    </p:spTree>
    <p:extLst>
      <p:ext uri="{BB962C8B-B14F-4D97-AF65-F5344CB8AC3E}">
        <p14:creationId xmlns:p14="http://schemas.microsoft.com/office/powerpoint/2010/main" val="184118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p:txBody>
          <a:bodyPr/>
          <a:lstStyle/>
          <a:p>
            <a:fld id="{33B5C864-F6DA-44D7-8038-5A32107BEE9F}" type="datetime4">
              <a:rPr lang="de-DE" smtClean="0"/>
              <a:t>1. Juli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C6DEFEFE-7EB6-4301-A37C-2ABBA9B592CB}"/>
              </a:ext>
            </a:extLst>
          </p:cNvPr>
          <p:cNvSpPr>
            <a:spLocks noGrp="1"/>
          </p:cNvSpPr>
          <p:nvPr>
            <p:ph type="pic" sz="quarter" idx="38"/>
          </p:nvPr>
        </p:nvSpPr>
        <p:spPr/>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09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417351" y="6634666"/>
            <a:ext cx="849593" cy="123111"/>
          </a:xfrm>
        </p:spPr>
        <p:txBody>
          <a:bodyPr/>
          <a:lstStyle/>
          <a:p>
            <a:fld id="{82D4E023-0D02-4C20-A2A8-E1D551708249}" type="datetime4">
              <a:rPr lang="de-DE" smtClean="0"/>
              <a:pPr/>
              <a:t>1. Juli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25</a:t>
            </a:fld>
            <a:endParaRPr lang="de-DE"/>
          </a:p>
        </p:txBody>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23"/>
          </p:nvPr>
        </p:nvSpPr>
        <p:spPr>
          <a:xfrm>
            <a:off x="518318" y="687598"/>
            <a:ext cx="6844386" cy="249812"/>
          </a:xfrm>
        </p:spPr>
        <p:txBody>
          <a:bodyPr/>
          <a:lstStyle/>
          <a:p>
            <a:r>
              <a:rPr lang="de-DE"/>
              <a:t>Subheadline möglich. Gegebenenfalls löschen.</a:t>
            </a:r>
            <a:endParaRPr lang="de-DE" dirty="0"/>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t>„Lorem ipsum dolor sit amet, consetetur sadipscing elitr, sed diam nonumy eirmod tempor invidunt ut labore et dolore magna aliquyam erat, sed diam voluptua.“</a:t>
            </a:r>
          </a:p>
        </p:txBody>
      </p:sp>
      <p:sp>
        <p:nvSpPr>
          <p:cNvPr id="16" name="Bildplatzhalter 15">
            <a:extLst>
              <a:ext uri="{FF2B5EF4-FFF2-40B4-BE49-F238E27FC236}">
                <a16:creationId xmlns:a16="http://schemas.microsoft.com/office/drawing/2014/main" id="{33FF82E6-EF78-4DA1-85E7-9886259C150A}"/>
              </a:ext>
            </a:extLst>
          </p:cNvPr>
          <p:cNvSpPr>
            <a:spLocks noGrp="1"/>
          </p:cNvSpPr>
          <p:nvPr>
            <p:ph type="pic" sz="quarter" idx="38"/>
          </p:nvPr>
        </p:nvSpPr>
        <p:spPr/>
      </p:sp>
    </p:spTree>
    <p:extLst>
      <p:ext uri="{BB962C8B-B14F-4D97-AF65-F5344CB8AC3E}">
        <p14:creationId xmlns:p14="http://schemas.microsoft.com/office/powerpoint/2010/main" val="107049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6" descr="Ein Bild, das Szene, Weg, Straße, Autobahn enthält.&#10;&#10;Automatisch generierte Beschreibung">
            <a:extLst>
              <a:ext uri="{FF2B5EF4-FFF2-40B4-BE49-F238E27FC236}">
                <a16:creationId xmlns:a16="http://schemas.microsoft.com/office/drawing/2014/main" id="{2E79D37D-8672-40A6-A7F3-4AF8C0FA267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4" name="Textplatzhalter 3">
            <a:extLst>
              <a:ext uri="{FF2B5EF4-FFF2-40B4-BE49-F238E27FC236}">
                <a16:creationId xmlns:a16="http://schemas.microsoft.com/office/drawing/2014/main" id="{ED6460FA-201C-4525-B7E6-5AA5E172B9D5}"/>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a:xfrm>
            <a:off x="517525" y="2647950"/>
            <a:ext cx="11158538" cy="1562100"/>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20677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DBA85DB1-DD21-4EC7-A605-4C4239D6ACEA}" type="datetime4">
              <a:rPr lang="de-DE" smtClean="0"/>
              <a:pPr/>
              <a:t>1. Juli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a:xfrm>
            <a:off x="6206329" y="5690271"/>
            <a:ext cx="5469732" cy="511084"/>
          </a:xfrm>
        </p:spPr>
        <p:txBody>
          <a:bodyPr/>
          <a:lstStyle/>
          <a:p>
            <a:r>
              <a:rPr lang="de-DE" dirty="0"/>
              <a:t>Bildunterschrift oder Beschreibung möglich.</a:t>
            </a:r>
            <a:br>
              <a:rPr lang="de-DE" dirty="0"/>
            </a:br>
            <a:r>
              <a:rPr lang="de-DE" dirty="0"/>
              <a:t>Gegebenenfalls löschen.</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27"/>
          </p:nvPr>
        </p:nvSpPr>
        <p:spPr>
          <a:xfrm>
            <a:off x="518318" y="687598"/>
            <a:ext cx="6844386" cy="249812"/>
          </a:xfrm>
        </p:spPr>
        <p:txBody>
          <a:bodyPr/>
          <a:lstStyle/>
          <a:p>
            <a:r>
              <a:rPr lang="de-DE" dirty="0"/>
              <a:t>Subheadline möglich. 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38" name="Bildplatzhalter 37">
            <a:extLst>
              <a:ext uri="{FF2B5EF4-FFF2-40B4-BE49-F238E27FC236}">
                <a16:creationId xmlns:a16="http://schemas.microsoft.com/office/drawing/2014/main" id="{3650BA80-9D41-4A30-B6E7-6BF3A142FEE4}"/>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 | mit Bild</a:t>
            </a:r>
          </a:p>
        </p:txBody>
      </p:sp>
    </p:spTree>
    <p:extLst>
      <p:ext uri="{BB962C8B-B14F-4D97-AF65-F5344CB8AC3E}">
        <p14:creationId xmlns:p14="http://schemas.microsoft.com/office/powerpoint/2010/main" val="117474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p:txBody>
          <a:bodyPr/>
          <a:lstStyle/>
          <a:p>
            <a:fld id="{AC63C1E1-AC59-4719-B48A-47AE7D11D1F4}" type="datetime4">
              <a:rPr lang="de-DE" smtClean="0"/>
              <a:t>1. Juli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35228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1.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a:xfrm>
            <a:off x="518317" y="1631156"/>
            <a:ext cx="11157745"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14"/>
          </p:nvPr>
        </p:nvSpPr>
        <p:spPr>
          <a:xfrm>
            <a:off x="518318" y="687598"/>
            <a:ext cx="6844386" cy="249812"/>
          </a:xfrm>
        </p:spPr>
        <p:txBody>
          <a:bodyPr/>
          <a:lstStyle/>
          <a:p>
            <a:r>
              <a:rPr lang="de-DE"/>
              <a:t>Subheadline möglich. Gegebenenfalls löschen.</a:t>
            </a:r>
            <a:endParaRPr lang="de-DE" dirty="0"/>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a:xfrm>
            <a:off x="518318" y="301185"/>
            <a:ext cx="6844385" cy="332399"/>
          </a:xfrm>
        </p:spPr>
        <p:txBody>
          <a:bodyPr/>
          <a:lstStyle/>
          <a:p>
            <a:r>
              <a:rPr lang="de-DE" dirty="0"/>
              <a:t>Textfolie</a:t>
            </a:r>
          </a:p>
        </p:txBody>
      </p:sp>
      <p:sp>
        <p:nvSpPr>
          <p:cNvPr id="14" name="Bildplatzhalter 13">
            <a:extLst>
              <a:ext uri="{FF2B5EF4-FFF2-40B4-BE49-F238E27FC236}">
                <a16:creationId xmlns:a16="http://schemas.microsoft.com/office/drawing/2014/main" id="{87634DA6-878D-4102-B290-40C4A04B7799}"/>
              </a:ext>
            </a:extLst>
          </p:cNvPr>
          <p:cNvSpPr>
            <a:spLocks noGrp="1"/>
          </p:cNvSpPr>
          <p:nvPr>
            <p:ph type="pic" sz="quarter" idx="38"/>
          </p:nvPr>
        </p:nvSpPr>
        <p:spPr/>
      </p:sp>
    </p:spTree>
    <p:extLst>
      <p:ext uri="{BB962C8B-B14F-4D97-AF65-F5344CB8AC3E}">
        <p14:creationId xmlns:p14="http://schemas.microsoft.com/office/powerpoint/2010/main" val="336705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1.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a:xfrm>
            <a:off x="6206329"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a:xfrm>
            <a:off x="518318" y="301185"/>
            <a:ext cx="6844385" cy="332399"/>
          </a:xfrm>
        </p:spPr>
        <p:txBody>
          <a:bodyPr/>
          <a:lstStyle/>
          <a:p>
            <a:r>
              <a:rPr lang="de-DE" dirty="0"/>
              <a:t>Textfolie | zweispaltig</a:t>
            </a:r>
          </a:p>
        </p:txBody>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15"/>
          </p:nvPr>
        </p:nvSpPr>
        <p:spPr>
          <a:xfrm>
            <a:off x="518318" y="687598"/>
            <a:ext cx="6844386"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A255A54-C0B1-4710-9589-747DFC9B59DB}"/>
              </a:ext>
            </a:extLst>
          </p:cNvPr>
          <p:cNvSpPr>
            <a:spLocks noGrp="1"/>
          </p:cNvSpPr>
          <p:nvPr>
            <p:ph type="pic" sz="quarter" idx="38"/>
          </p:nvPr>
        </p:nvSpPr>
        <p:spPr/>
      </p:sp>
    </p:spTree>
    <p:extLst>
      <p:ext uri="{BB962C8B-B14F-4D97-AF65-F5344CB8AC3E}">
        <p14:creationId xmlns:p14="http://schemas.microsoft.com/office/powerpoint/2010/main" val="359319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1. Juli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518318" y="301185"/>
            <a:ext cx="6844385" cy="332399"/>
          </a:xfrm>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a:xfrm>
            <a:off x="518318"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a:xfrm>
            <a:off x="8107242"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a:xfrm>
            <a:off x="4312780"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15"/>
          </p:nvPr>
        </p:nvSpPr>
        <p:spPr>
          <a:xfrm>
            <a:off x="518318" y="687598"/>
            <a:ext cx="6844386" cy="249812"/>
          </a:xfrm>
        </p:spPr>
        <p:txBody>
          <a:bodyPr/>
          <a:lstStyle/>
          <a:p>
            <a:r>
              <a:rPr lang="de-DE" dirty="0"/>
              <a:t>Subheadline möglich. Gegebenenfalls löschen.</a:t>
            </a:r>
          </a:p>
        </p:txBody>
      </p:sp>
      <p:sp>
        <p:nvSpPr>
          <p:cNvPr id="18" name="Bildplatzhalter 17">
            <a:extLst>
              <a:ext uri="{FF2B5EF4-FFF2-40B4-BE49-F238E27FC236}">
                <a16:creationId xmlns:a16="http://schemas.microsoft.com/office/drawing/2014/main" id="{1DF799C5-3725-44DB-ACBC-778FDC5520FA}"/>
              </a:ext>
            </a:extLst>
          </p:cNvPr>
          <p:cNvSpPr>
            <a:spLocks noGrp="1"/>
          </p:cNvSpPr>
          <p:nvPr>
            <p:ph type="pic" sz="quarter" idx="38"/>
          </p:nvPr>
        </p:nvSpPr>
        <p:spPr/>
      </p:sp>
    </p:spTree>
    <p:extLst>
      <p:ext uri="{BB962C8B-B14F-4D97-AF65-F5344CB8AC3E}">
        <p14:creationId xmlns:p14="http://schemas.microsoft.com/office/powerpoint/2010/main" val="142200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595F9A8D-0060-4B5F-80A1-C8E118437077}" type="datetime4">
              <a:rPr lang="de-DE" smtClean="0"/>
              <a:pPr/>
              <a:t>1.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Text- Bildfolie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a:xfrm>
            <a:off x="518318" y="687598"/>
            <a:ext cx="6844386" cy="249812"/>
          </a:xfrm>
        </p:spPr>
        <p:txBody>
          <a:bodyPr/>
          <a:lstStyle/>
          <a:p>
            <a:r>
              <a:rPr lang="de-DE"/>
              <a:t>Subheadline möglich. Gegebenenfalls löschen.</a:t>
            </a:r>
            <a:endParaRPr lang="de-DE" dirty="0"/>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p:spPr>
      </p:pic>
      <p:sp>
        <p:nvSpPr>
          <p:cNvPr id="22" name="Bildplatzhalter 21">
            <a:extLst>
              <a:ext uri="{FF2B5EF4-FFF2-40B4-BE49-F238E27FC236}">
                <a16:creationId xmlns:a16="http://schemas.microsoft.com/office/drawing/2014/main" id="{01154F98-74E5-433A-81AB-24AB5489A910}"/>
              </a:ext>
            </a:extLst>
          </p:cNvPr>
          <p:cNvSpPr>
            <a:spLocks noGrp="1"/>
          </p:cNvSpPr>
          <p:nvPr>
            <p:ph type="pic" sz="quarter" idx="38"/>
          </p:nvPr>
        </p:nvSpPr>
        <p:spPr/>
      </p:sp>
    </p:spTree>
    <p:extLst>
      <p:ext uri="{BB962C8B-B14F-4D97-AF65-F5344CB8AC3E}">
        <p14:creationId xmlns:p14="http://schemas.microsoft.com/office/powerpoint/2010/main" val="143595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518318" y="1631155"/>
            <a:ext cx="5469732" cy="4569619"/>
          </a:xfrm>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595F9A8D-0060-4B5F-80A1-C8E118437077}" type="datetime4">
              <a:rPr lang="de-DE" smtClean="0"/>
              <a:pPr/>
              <a:t>1. Juli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6206331"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Bild- Textfolie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a:xfrm>
            <a:off x="518318" y="687598"/>
            <a:ext cx="6844386"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FE83235E-8D37-47F1-BD3F-756966605A8F}"/>
              </a:ext>
            </a:extLst>
          </p:cNvPr>
          <p:cNvSpPr>
            <a:spLocks noGrp="1"/>
          </p:cNvSpPr>
          <p:nvPr>
            <p:ph type="pic" sz="quarter" idx="38"/>
          </p:nvPr>
        </p:nvSpPr>
        <p:spPr/>
      </p:sp>
    </p:spTree>
    <p:extLst>
      <p:ext uri="{BB962C8B-B14F-4D97-AF65-F5344CB8AC3E}">
        <p14:creationId xmlns:p14="http://schemas.microsoft.com/office/powerpoint/2010/main" val="3074513190"/>
      </p:ext>
    </p:extLst>
  </p:cSld>
  <p:clrMapOvr>
    <a:masterClrMapping/>
  </p:clrMapOvr>
</p:sld>
</file>

<file path=ppt/theme/theme1.xml><?xml version="1.0" encoding="utf-8"?>
<a:theme xmlns:a="http://schemas.openxmlformats.org/drawingml/2006/main" name="FAU Erlangen-Nürnberg">
  <a:themeElements>
    <a:clrScheme name="FAU">
      <a:dk1>
        <a:sysClr val="windowText" lastClr="000000"/>
      </a:dk1>
      <a:lt1>
        <a:srgbClr val="FFFFFF"/>
      </a:lt1>
      <a:dk2>
        <a:srgbClr val="04316A"/>
      </a:dk2>
      <a:lt2>
        <a:srgbClr val="FFFFFF"/>
      </a:lt2>
      <a:accent1>
        <a:srgbClr val="7F7F7F"/>
      </a:accent1>
      <a:accent2>
        <a:srgbClr val="041E42"/>
      </a:accent2>
      <a:accent3>
        <a:srgbClr val="004A9F"/>
      </a:accent3>
      <a:accent4>
        <a:srgbClr val="04316A"/>
      </a:accent4>
      <a:accent5>
        <a:srgbClr val="CED9E7"/>
      </a:accent5>
      <a:accent6>
        <a:srgbClr val="C7C7C7"/>
      </a:accent6>
      <a:hlink>
        <a:srgbClr val="004A9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1A7FE3-81F7-4596-A188-3EE8D4188E1F}">
  <ds:schemaRefs>
    <ds:schemaRef ds:uri="5d4c14f1-5e26-4315-944b-e10ebb29e5be"/>
    <ds:schemaRef ds:uri="http://purl.org/dc/elements/1.1/"/>
    <ds:schemaRef ds:uri="http://schemas.microsoft.com/office/2006/metadata/properties"/>
    <ds:schemaRef ds:uri="e1a9e197-d112-4abb-aa0c-4ed035d690a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730EF-9304-4EE7-A080-6BA4A5E1D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7329C-FB5F-4A4D-B331-82D30E9A7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Breitbild</PresentationFormat>
  <Paragraphs>346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Blau</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Judith Menden</cp:lastModifiedBy>
  <cp:revision>109</cp:revision>
  <dcterms:created xsi:type="dcterms:W3CDTF">2021-11-18T07:49:57Z</dcterms:created>
  <dcterms:modified xsi:type="dcterms:W3CDTF">2022-07-01T06:41:48Z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