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AF5E1-356F-4EFA-B574-21815A52EA16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FBB23-304E-4DF6-A017-B78FFA3786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866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32A09-A8F9-4844-A50B-996B9FD8E092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062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5734-D929-4027-96BA-267E33B831AE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F17E-898A-407B-B9B7-08CA1F9539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247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5734-D929-4027-96BA-267E33B831AE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F17E-898A-407B-B9B7-08CA1F9539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450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5734-D929-4027-96BA-267E33B831AE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F17E-898A-407B-B9B7-08CA1F9539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193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5734-D929-4027-96BA-267E33B831AE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F17E-898A-407B-B9B7-08CA1F9539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04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5734-D929-4027-96BA-267E33B831AE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F17E-898A-407B-B9B7-08CA1F9539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86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5734-D929-4027-96BA-267E33B831AE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F17E-898A-407B-B9B7-08CA1F9539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10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5734-D929-4027-96BA-267E33B831AE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F17E-898A-407B-B9B7-08CA1F9539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981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5734-D929-4027-96BA-267E33B831AE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F17E-898A-407B-B9B7-08CA1F9539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00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5734-D929-4027-96BA-267E33B831AE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F17E-898A-407B-B9B7-08CA1F9539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50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5734-D929-4027-96BA-267E33B831AE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F17E-898A-407B-B9B7-08CA1F9539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9373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5734-D929-4027-96BA-267E33B831AE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F17E-898A-407B-B9B7-08CA1F9539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40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05734-D929-4027-96BA-267E33B831AE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DF17E-898A-407B-B9B7-08CA1F9539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29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20" y="984235"/>
            <a:ext cx="10123561" cy="555394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052" y="188914"/>
            <a:ext cx="12360136" cy="615553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concept of the </a:t>
            </a:r>
            <a:r>
              <a:rPr lang="en-US" dirty="0" err="1"/>
              <a:t>EmpkinS</a:t>
            </a:r>
            <a:r>
              <a:rPr lang="en-US" dirty="0"/>
              <a:t> </a:t>
            </a:r>
            <a:r>
              <a:rPr lang="en-US" dirty="0" smtClean="0"/>
              <a:t>Human-Technology Interaction 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>
            <a:off x="11819031" y="6550026"/>
            <a:ext cx="271228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33" dirty="0"/>
              <a:t>2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465381" y="2108759"/>
            <a:ext cx="1164101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33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EmpkinS</a:t>
            </a:r>
            <a:endParaRPr lang="en-US" sz="2133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175518" y="3355533"/>
            <a:ext cx="1879041" cy="748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33" b="1" dirty="0">
                <a:latin typeface="Calibri" panose="020F0502020204030204" pitchFamily="34" charset="0"/>
                <a:cs typeface="Calibri" panose="020F0502020204030204" pitchFamily="34" charset="0"/>
              </a:rPr>
              <a:t>Body Function </a:t>
            </a:r>
            <a:br>
              <a:rPr lang="en-US" sz="2133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133" b="1" dirty="0">
                <a:latin typeface="Calibri" panose="020F0502020204030204" pitchFamily="34" charset="0"/>
                <a:cs typeface="Calibri" panose="020F0502020204030204" pitchFamily="34" charset="0"/>
              </a:rPr>
              <a:t>Models</a:t>
            </a:r>
            <a:endParaRPr lang="en-US" sz="2133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707509" y="3391871"/>
            <a:ext cx="787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Inner</a:t>
            </a:r>
          </a:p>
          <a:p>
            <a:pPr algn="ctr">
              <a:lnSpc>
                <a:spcPts val="2400"/>
              </a:lnSpc>
            </a:pPr>
            <a: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US" sz="2133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74850" y="3391871"/>
            <a:ext cx="8433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Outer</a:t>
            </a:r>
          </a:p>
          <a:p>
            <a:pPr algn="ctr">
              <a:lnSpc>
                <a:spcPts val="2400"/>
              </a:lnSpc>
            </a:pPr>
            <a: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US" sz="2133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88314" y="4962909"/>
            <a:ext cx="2692532" cy="1413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Biomedical </a:t>
            </a:r>
            <a:b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Body </a:t>
            </a:r>
            <a: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ayers</a:t>
            </a:r>
          </a:p>
          <a:p>
            <a:pPr algn="ctr">
              <a:lnSpc>
                <a:spcPts val="1733"/>
              </a:lnSpc>
              <a:spcBef>
                <a:spcPts val="400"/>
              </a:spcBef>
            </a:pPr>
            <a:r>
              <a:rPr lang="en-US" sz="1733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Biomechanics, </a:t>
            </a:r>
            <a:r>
              <a:rPr lang="en-US" sz="1733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Neuromotor</a:t>
            </a:r>
            <a:r>
              <a:rPr lang="en-US" sz="1733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algn="ctr">
              <a:lnSpc>
                <a:spcPts val="1733"/>
              </a:lnSpc>
            </a:pPr>
            <a:r>
              <a:rPr lang="en-US" sz="1733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Psychomotor, </a:t>
            </a:r>
          </a:p>
          <a:p>
            <a:pPr algn="ctr">
              <a:lnSpc>
                <a:spcPts val="1733"/>
              </a:lnSpc>
            </a:pPr>
            <a:r>
              <a:rPr lang="en-US" sz="1733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733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Patho</a:t>
            </a:r>
            <a:r>
              <a:rPr lang="en-US" sz="1733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-)Psychology </a:t>
            </a:r>
            <a:endParaRPr lang="en-US" sz="1733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044520" y="3057177"/>
            <a:ext cx="1881561" cy="1282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Behavioral</a:t>
            </a:r>
          </a:p>
          <a:p>
            <a:pPr>
              <a:lnSpc>
                <a:spcPts val="2400"/>
              </a:lnSpc>
            </a:pPr>
            <a: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parameters</a:t>
            </a:r>
          </a:p>
          <a:p>
            <a:r>
              <a:rPr lang="en-US" sz="1867" b="1" dirty="0">
                <a:solidFill>
                  <a:schemeClr val="bg1"/>
                </a:solidFill>
              </a:rPr>
              <a:t>• </a:t>
            </a:r>
            <a:r>
              <a:rPr lang="en-US" sz="1867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physiological</a:t>
            </a:r>
          </a:p>
          <a:p>
            <a:r>
              <a:rPr lang="en-US" sz="1867" b="1" dirty="0">
                <a:solidFill>
                  <a:schemeClr val="bg1"/>
                </a:solidFill>
              </a:rPr>
              <a:t>• </a:t>
            </a:r>
            <a:r>
              <a:rPr lang="en-US" sz="1867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pathological</a:t>
            </a:r>
            <a:endParaRPr lang="en-US" sz="1867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9257513" y="3084095"/>
            <a:ext cx="1910568" cy="1302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Motion parameters </a:t>
            </a:r>
            <a: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133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67" b="1" dirty="0">
                <a:solidFill>
                  <a:schemeClr val="bg1"/>
                </a:solidFill>
              </a:rPr>
              <a:t>• </a:t>
            </a:r>
            <a:r>
              <a:rPr lang="en-US" sz="1867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macroscopic</a:t>
            </a:r>
          </a:p>
          <a:p>
            <a:r>
              <a:rPr lang="en-US" sz="1867" b="1" dirty="0">
                <a:solidFill>
                  <a:schemeClr val="bg1"/>
                </a:solidFill>
              </a:rPr>
              <a:t>• </a:t>
            </a:r>
            <a:r>
              <a:rPr lang="en-US" sz="1867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microscopic</a:t>
            </a:r>
            <a:endParaRPr lang="en-US" sz="1867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12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Breitbild</PresentationFormat>
  <Paragraphs>19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Basic concept of the EmpkinS Human-Technology Interaction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concept of the EmpkinS Human-Technology Interaction </dc:title>
  <dc:creator>Judith Menden</dc:creator>
  <cp:lastModifiedBy>Judith Menden</cp:lastModifiedBy>
  <cp:revision>1</cp:revision>
  <dcterms:created xsi:type="dcterms:W3CDTF">2021-10-12T12:30:52Z</dcterms:created>
  <dcterms:modified xsi:type="dcterms:W3CDTF">2021-10-12T12:31:09Z</dcterms:modified>
</cp:coreProperties>
</file>