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84" r:id="rId6"/>
    <p:sldId id="286" r:id="rId7"/>
    <p:sldId id="285" r:id="rId8"/>
    <p:sldId id="287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534" autoAdjust="0"/>
    <p:restoredTop sz="75620" autoAdjust="0"/>
  </p:normalViewPr>
  <p:slideViewPr>
    <p:cSldViewPr snapToGrid="0" showGuides="1">
      <p:cViewPr varScale="1">
        <p:scale>
          <a:sx n="87" d="100"/>
          <a:sy n="87" d="100"/>
        </p:scale>
        <p:origin x="792" y="96"/>
      </p:cViewPr>
      <p:guideLst/>
    </p:cSldViewPr>
  </p:slideViewPr>
  <p:outlineViewPr>
    <p:cViewPr>
      <p:scale>
        <a:sx n="33" d="100"/>
        <a:sy n="33" d="100"/>
      </p:scale>
      <p:origin x="0" y="-1646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391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2C9555C-46DE-4406-8ABE-45349F5208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4F3B590-57A4-4D61-9607-3C2EA36AB18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CE87A-16FF-4C7D-8292-0CB980715C8B}" type="datetimeFigureOut">
              <a:rPr lang="de-DE" smtClean="0"/>
              <a:t>03.08.2023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C6DC5A1-1CCC-484A-AB24-DCA2F05D594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4041CFA-48F6-4759-86C7-790FC637E9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F6222-CCA6-4FA7-88E0-B7BAE53645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1832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CA62E-2216-4960-A875-4D2633F4A404}" type="datetimeFigureOut">
              <a:rPr lang="de-DE" smtClean="0"/>
              <a:t>03.08.2023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93703-73BA-47D5-8B02-C172375928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331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F93703-73BA-47D5-8B02-C172375928D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3103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F93703-73BA-47D5-8B02-C172375928D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1280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platzhalter 167">
            <a:extLst>
              <a:ext uri="{FF2B5EF4-FFF2-40B4-BE49-F238E27FC236}">
                <a16:creationId xmlns:a16="http://schemas.microsoft.com/office/drawing/2014/main" id="{91CA67B1-C872-42F5-99A5-C31B319F69A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628775"/>
            <a:ext cx="12192000" cy="5229225"/>
          </a:xfrm>
          <a:gradFill>
            <a:gsLst>
              <a:gs pos="50000">
                <a:srgbClr val="04316A">
                  <a:alpha val="50000"/>
                </a:srgbClr>
              </a:gs>
              <a:gs pos="5000">
                <a:schemeClr val="accent4"/>
              </a:gs>
              <a:gs pos="100000">
                <a:schemeClr val="accent4">
                  <a:alpha val="20000"/>
                </a:schemeClr>
              </a:gs>
            </a:gsLst>
            <a:lin ang="5400000" scaled="1"/>
          </a:gradFill>
        </p:spPr>
        <p:txBody>
          <a:bodyPr vert="horz" wrap="square" lIns="540000" tIns="1188000" rIns="0" bIns="0" rtlCol="0" anchor="t" anchorCtr="0">
            <a:noAutofit/>
          </a:bodyPr>
          <a:lstStyle>
            <a:lvl1pPr>
              <a:defRPr lang="de-DE" sz="4000" b="1" dirty="0"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de-DE" dirty="0"/>
              <a:t> </a:t>
            </a:r>
          </a:p>
        </p:txBody>
      </p:sp>
      <p:sp>
        <p:nvSpPr>
          <p:cNvPr id="165" name="Bildplatzhalter 60">
            <a:extLst>
              <a:ext uri="{FF2B5EF4-FFF2-40B4-BE49-F238E27FC236}">
                <a16:creationId xmlns:a16="http://schemas.microsoft.com/office/drawing/2014/main" id="{F018B551-27B5-4B00-BF39-7527999917A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628775"/>
            <a:ext cx="12192000" cy="5229226"/>
          </a:xfrm>
          <a:solidFill>
            <a:schemeClr val="tx1">
              <a:lumMod val="95000"/>
            </a:schemeClr>
          </a:solidFill>
        </p:spPr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91" name="Titel 3">
            <a:extLst>
              <a:ext uri="{FF2B5EF4-FFF2-40B4-BE49-F238E27FC236}">
                <a16:creationId xmlns:a16="http://schemas.microsoft.com/office/drawing/2014/main" id="{34F21B4C-FBD7-3641-9836-6C8DF79813F7}"/>
              </a:ext>
            </a:extLst>
          </p:cNvPr>
          <p:cNvSpPr txBox="1">
            <a:spLocks/>
          </p:cNvSpPr>
          <p:nvPr userDrawn="1"/>
        </p:nvSpPr>
        <p:spPr>
          <a:xfrm>
            <a:off x="520163" y="2971952"/>
            <a:ext cx="10897214" cy="321318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dirty="0">
                <a:solidFill>
                  <a:schemeClr val="tx1"/>
                </a:solidFill>
              </a:rPr>
              <a:t>Call </a:t>
            </a:r>
            <a:r>
              <a:rPr lang="de-DE" sz="4800" dirty="0" err="1">
                <a:solidFill>
                  <a:schemeClr val="tx1"/>
                </a:solidFill>
              </a:rPr>
              <a:t>for</a:t>
            </a:r>
            <a:r>
              <a:rPr lang="de-DE" sz="4800" dirty="0">
                <a:solidFill>
                  <a:schemeClr val="tx1"/>
                </a:solidFill>
              </a:rPr>
              <a:t> </a:t>
            </a:r>
            <a:r>
              <a:rPr lang="de-DE" sz="4800" dirty="0" err="1">
                <a:solidFill>
                  <a:schemeClr val="tx1"/>
                </a:solidFill>
              </a:rPr>
              <a:t>research</a:t>
            </a:r>
            <a:r>
              <a:rPr lang="de-DE" sz="4800" dirty="0">
                <a:solidFill>
                  <a:schemeClr val="tx1"/>
                </a:solidFill>
              </a:rPr>
              <a:t> </a:t>
            </a:r>
            <a:r>
              <a:rPr lang="de-DE" sz="4800" dirty="0" err="1">
                <a:solidFill>
                  <a:schemeClr val="tx1"/>
                </a:solidFill>
              </a:rPr>
              <a:t>stay</a:t>
            </a:r>
            <a:r>
              <a:rPr lang="de-DE" sz="4800" dirty="0">
                <a:solidFill>
                  <a:schemeClr val="tx1"/>
                </a:solidFill>
              </a:rPr>
              <a:t> </a:t>
            </a:r>
            <a:r>
              <a:rPr lang="de-DE" sz="4800" dirty="0" err="1">
                <a:solidFill>
                  <a:schemeClr val="tx1"/>
                </a:solidFill>
              </a:rPr>
              <a:t>abroad</a:t>
            </a:r>
            <a:r>
              <a:rPr lang="de-DE" sz="4800" dirty="0">
                <a:solidFill>
                  <a:schemeClr val="tx1"/>
                </a:solidFill>
              </a:rPr>
              <a:t> 01/2021</a:t>
            </a:r>
            <a:r>
              <a:rPr lang="de-DE" dirty="0">
                <a:solidFill>
                  <a:schemeClr val="tx1"/>
                </a:solidFill>
              </a:rPr>
              <a:t/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/>
            </a:r>
            <a:br>
              <a:rPr lang="de-DE" dirty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/>
            </a:r>
            <a:br>
              <a:rPr lang="de-DE" dirty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  <a:p>
            <a:r>
              <a:rPr lang="de-DE" sz="2200" dirty="0">
                <a:solidFill>
                  <a:schemeClr val="tx1"/>
                </a:solidFill>
              </a:rPr>
              <a:t>Subproject: </a:t>
            </a:r>
            <a:br>
              <a:rPr lang="de-DE" sz="2200" dirty="0">
                <a:solidFill>
                  <a:schemeClr val="tx1"/>
                </a:solidFill>
              </a:rPr>
            </a:br>
            <a:r>
              <a:rPr lang="de-DE" sz="2200" dirty="0">
                <a:solidFill>
                  <a:schemeClr val="tx1"/>
                </a:solidFill>
              </a:rPr>
              <a:t>Supervisors: </a:t>
            </a:r>
          </a:p>
          <a:p>
            <a:endParaRPr lang="de-DE" sz="2200" dirty="0">
              <a:solidFill>
                <a:schemeClr val="tx1"/>
              </a:solidFill>
            </a:endParaRPr>
          </a:p>
          <a:p>
            <a:r>
              <a:rPr lang="de-DE" sz="2200" dirty="0">
                <a:solidFill>
                  <a:schemeClr val="tx1"/>
                </a:solidFill>
              </a:rPr>
              <a:t>Deadline 28 March 2022, 5 </a:t>
            </a:r>
            <a:r>
              <a:rPr lang="de-DE" sz="2200" dirty="0" err="1">
                <a:solidFill>
                  <a:schemeClr val="tx1"/>
                </a:solidFill>
              </a:rPr>
              <a:t>pm</a:t>
            </a:r>
            <a:r>
              <a:rPr lang="de-DE" sz="2200" dirty="0">
                <a:solidFill>
                  <a:schemeClr val="tx1"/>
                </a:solidFill>
              </a:rPr>
              <a:t> per mail </a:t>
            </a:r>
            <a:r>
              <a:rPr lang="de-DE" sz="2200" dirty="0" err="1">
                <a:solidFill>
                  <a:schemeClr val="tx1"/>
                </a:solidFill>
              </a:rPr>
              <a:t>to</a:t>
            </a:r>
            <a:r>
              <a:rPr lang="de-DE" sz="2200" dirty="0">
                <a:solidFill>
                  <a:schemeClr val="tx1"/>
                </a:solidFill>
              </a:rPr>
              <a:t> </a:t>
            </a:r>
            <a:r>
              <a:rPr lang="de-DE" sz="2200" dirty="0" err="1">
                <a:solidFill>
                  <a:schemeClr val="tx1"/>
                </a:solidFill>
              </a:rPr>
              <a:t>heike.leutheuser@fau.de</a:t>
            </a:r>
            <a:endParaRPr lang="de-DE" sz="2200" dirty="0">
              <a:solidFill>
                <a:schemeClr val="tx1"/>
              </a:solidFill>
            </a:endParaRPr>
          </a:p>
        </p:txBody>
      </p:sp>
      <p:sp>
        <p:nvSpPr>
          <p:cNvPr id="88" name="Text Placeholder 87">
            <a:extLst>
              <a:ext uri="{FF2B5EF4-FFF2-40B4-BE49-F238E27FC236}">
                <a16:creationId xmlns:a16="http://schemas.microsoft.com/office/drawing/2014/main" id="{5FAAD098-E7AD-A241-8809-E6A067B22EF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0163" y="4210099"/>
            <a:ext cx="5333723" cy="412556"/>
          </a:xfrm>
        </p:spPr>
        <p:txBody>
          <a:bodyPr>
            <a:normAutofit/>
          </a:bodyPr>
          <a:lstStyle>
            <a:lvl1pPr>
              <a:defRPr sz="2000"/>
            </a:lvl1pPr>
            <a:lvl2pPr marL="0" indent="0">
              <a:buNone/>
              <a:defRPr/>
            </a:lvl2pPr>
            <a:lvl3pPr marL="180000" indent="0">
              <a:buNone/>
              <a:defRPr/>
            </a:lvl3pPr>
            <a:lvl4pPr marL="360000" indent="0">
              <a:buNone/>
              <a:defRPr/>
            </a:lvl4pPr>
          </a:lstStyle>
          <a:p>
            <a:pPr lvl="0"/>
            <a:r>
              <a:rPr lang="en-GB" dirty="0"/>
              <a:t>Affiliation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29994FB-5DBF-40C3-99B7-BCB45F80FCBA}"/>
              </a:ext>
            </a:extLst>
          </p:cNvPr>
          <p:cNvSpPr/>
          <p:nvPr userDrawn="1"/>
        </p:nvSpPr>
        <p:spPr>
          <a:xfrm>
            <a:off x="518400" y="1196733"/>
            <a:ext cx="11676062" cy="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DB0B422D-422E-4796-8EA3-E0C93BC35646}"/>
              </a:ext>
            </a:extLst>
          </p:cNvPr>
          <p:cNvSpPr/>
          <p:nvPr/>
        </p:nvSpPr>
        <p:spPr>
          <a:xfrm>
            <a:off x="10056938" y="300703"/>
            <a:ext cx="1619125" cy="618155"/>
          </a:xfrm>
          <a:custGeom>
            <a:avLst/>
            <a:gdLst>
              <a:gd name="connsiteX0" fmla="*/ 0 w 1456912"/>
              <a:gd name="connsiteY0" fmla="*/ 51854 h 556225"/>
              <a:gd name="connsiteX1" fmla="*/ 28188 w 1456912"/>
              <a:gd name="connsiteY1" fmla="*/ 23666 h 556225"/>
              <a:gd name="connsiteX2" fmla="*/ 28188 w 1456912"/>
              <a:gd name="connsiteY2" fmla="*/ 535557 h 556225"/>
              <a:gd name="connsiteX3" fmla="*/ 0 w 1456912"/>
              <a:gd name="connsiteY3" fmla="*/ 535557 h 556225"/>
              <a:gd name="connsiteX4" fmla="*/ 0 w 1456912"/>
              <a:gd name="connsiteY4" fmla="*/ 51854 h 556225"/>
              <a:gd name="connsiteX5" fmla="*/ 84564 w 1456912"/>
              <a:gd name="connsiteY5" fmla="*/ 28188 h 556225"/>
              <a:gd name="connsiteX6" fmla="*/ 422811 w 1456912"/>
              <a:gd name="connsiteY6" fmla="*/ 28188 h 556225"/>
              <a:gd name="connsiteX7" fmla="*/ 422811 w 1456912"/>
              <a:gd name="connsiteY7" fmla="*/ 0 h 556225"/>
              <a:gd name="connsiteX8" fmla="*/ 56376 w 1456912"/>
              <a:gd name="connsiteY8" fmla="*/ 0 h 556225"/>
              <a:gd name="connsiteX9" fmla="*/ 56376 w 1456912"/>
              <a:gd name="connsiteY9" fmla="*/ 338244 h 556225"/>
              <a:gd name="connsiteX10" fmla="*/ 367711 w 1456912"/>
              <a:gd name="connsiteY10" fmla="*/ 338244 h 556225"/>
              <a:gd name="connsiteX11" fmla="*/ 367711 w 1456912"/>
              <a:gd name="connsiteY11" fmla="*/ 310062 h 556225"/>
              <a:gd name="connsiteX12" fmla="*/ 84564 w 1456912"/>
              <a:gd name="connsiteY12" fmla="*/ 310062 h 556225"/>
              <a:gd name="connsiteX13" fmla="*/ 84564 w 1456912"/>
              <a:gd name="connsiteY13" fmla="*/ 28188 h 556225"/>
              <a:gd name="connsiteX14" fmla="*/ 410152 w 1456912"/>
              <a:gd name="connsiteY14" fmla="*/ 253686 h 556225"/>
              <a:gd name="connsiteX15" fmla="*/ 140937 w 1456912"/>
              <a:gd name="connsiteY15" fmla="*/ 253686 h 556225"/>
              <a:gd name="connsiteX16" fmla="*/ 140937 w 1456912"/>
              <a:gd name="connsiteY16" fmla="*/ 140940 h 556225"/>
              <a:gd name="connsiteX17" fmla="*/ 371171 w 1456912"/>
              <a:gd name="connsiteY17" fmla="*/ 140940 h 556225"/>
              <a:gd name="connsiteX18" fmla="*/ 399359 w 1456912"/>
              <a:gd name="connsiteY18" fmla="*/ 112752 h 556225"/>
              <a:gd name="connsiteX19" fmla="*/ 140937 w 1456912"/>
              <a:gd name="connsiteY19" fmla="*/ 112752 h 556225"/>
              <a:gd name="connsiteX20" fmla="*/ 140937 w 1456912"/>
              <a:gd name="connsiteY20" fmla="*/ 84564 h 556225"/>
              <a:gd name="connsiteX21" fmla="*/ 422811 w 1456912"/>
              <a:gd name="connsiteY21" fmla="*/ 84564 h 556225"/>
              <a:gd name="connsiteX22" fmla="*/ 422811 w 1456912"/>
              <a:gd name="connsiteY22" fmla="*/ 56376 h 556225"/>
              <a:gd name="connsiteX23" fmla="*/ 112749 w 1456912"/>
              <a:gd name="connsiteY23" fmla="*/ 56376 h 556225"/>
              <a:gd name="connsiteX24" fmla="*/ 112749 w 1456912"/>
              <a:gd name="connsiteY24" fmla="*/ 281874 h 556225"/>
              <a:gd name="connsiteX25" fmla="*/ 382334 w 1456912"/>
              <a:gd name="connsiteY25" fmla="*/ 281874 h 556225"/>
              <a:gd name="connsiteX26" fmla="*/ 410152 w 1456912"/>
              <a:gd name="connsiteY26" fmla="*/ 253686 h 556225"/>
              <a:gd name="connsiteX27" fmla="*/ 56376 w 1456912"/>
              <a:gd name="connsiteY27" fmla="*/ 535557 h 556225"/>
              <a:gd name="connsiteX28" fmla="*/ 84564 w 1456912"/>
              <a:gd name="connsiteY28" fmla="*/ 535557 h 556225"/>
              <a:gd name="connsiteX29" fmla="*/ 84564 w 1456912"/>
              <a:gd name="connsiteY29" fmla="*/ 394620 h 556225"/>
              <a:gd name="connsiteX30" fmla="*/ 112752 w 1456912"/>
              <a:gd name="connsiteY30" fmla="*/ 394620 h 556225"/>
              <a:gd name="connsiteX31" fmla="*/ 112752 w 1456912"/>
              <a:gd name="connsiteY31" fmla="*/ 511890 h 556225"/>
              <a:gd name="connsiteX32" fmla="*/ 140940 w 1456912"/>
              <a:gd name="connsiteY32" fmla="*/ 483705 h 556225"/>
              <a:gd name="connsiteX33" fmla="*/ 140940 w 1456912"/>
              <a:gd name="connsiteY33" fmla="*/ 394620 h 556225"/>
              <a:gd name="connsiteX34" fmla="*/ 367714 w 1456912"/>
              <a:gd name="connsiteY34" fmla="*/ 394620 h 556225"/>
              <a:gd name="connsiteX35" fmla="*/ 367714 w 1456912"/>
              <a:gd name="connsiteY35" fmla="*/ 366435 h 556225"/>
              <a:gd name="connsiteX36" fmla="*/ 56376 w 1456912"/>
              <a:gd name="connsiteY36" fmla="*/ 366435 h 556225"/>
              <a:gd name="connsiteX37" fmla="*/ 56376 w 1456912"/>
              <a:gd name="connsiteY37" fmla="*/ 535557 h 556225"/>
              <a:gd name="connsiteX38" fmla="*/ 1428724 w 1456912"/>
              <a:gd name="connsiteY38" fmla="*/ 0 h 556225"/>
              <a:gd name="connsiteX39" fmla="*/ 1428724 w 1456912"/>
              <a:gd name="connsiteY39" fmla="*/ 324156 h 556225"/>
              <a:gd name="connsiteX40" fmla="*/ 1316539 w 1456912"/>
              <a:gd name="connsiteY40" fmla="*/ 514089 h 556225"/>
              <a:gd name="connsiteX41" fmla="*/ 1315903 w 1456912"/>
              <a:gd name="connsiteY41" fmla="*/ 513258 h 556225"/>
              <a:gd name="connsiteX42" fmla="*/ 1400536 w 1456912"/>
              <a:gd name="connsiteY42" fmla="*/ 351869 h 556225"/>
              <a:gd name="connsiteX43" fmla="*/ 1400536 w 1456912"/>
              <a:gd name="connsiteY43" fmla="*/ 3 h 556225"/>
              <a:gd name="connsiteX44" fmla="*/ 1372348 w 1456912"/>
              <a:gd name="connsiteY44" fmla="*/ 3 h 556225"/>
              <a:gd name="connsiteX45" fmla="*/ 1372348 w 1456912"/>
              <a:gd name="connsiteY45" fmla="*/ 351400 h 556225"/>
              <a:gd name="connsiteX46" fmla="*/ 1189132 w 1456912"/>
              <a:gd name="connsiteY46" fmla="*/ 528510 h 556225"/>
              <a:gd name="connsiteX47" fmla="*/ 1005916 w 1456912"/>
              <a:gd name="connsiteY47" fmla="*/ 351400 h 556225"/>
              <a:gd name="connsiteX48" fmla="*/ 1005916 w 1456912"/>
              <a:gd name="connsiteY48" fmla="*/ 23666 h 556225"/>
              <a:gd name="connsiteX49" fmla="*/ 977728 w 1456912"/>
              <a:gd name="connsiteY49" fmla="*/ 51854 h 556225"/>
              <a:gd name="connsiteX50" fmla="*/ 977728 w 1456912"/>
              <a:gd name="connsiteY50" fmla="*/ 351869 h 556225"/>
              <a:gd name="connsiteX51" fmla="*/ 1189132 w 1456912"/>
              <a:gd name="connsiteY51" fmla="*/ 556226 h 556225"/>
              <a:gd name="connsiteX52" fmla="*/ 1217320 w 1456912"/>
              <a:gd name="connsiteY52" fmla="*/ 556226 h 556225"/>
              <a:gd name="connsiteX53" fmla="*/ 1456912 w 1456912"/>
              <a:gd name="connsiteY53" fmla="*/ 324566 h 556225"/>
              <a:gd name="connsiteX54" fmla="*/ 1456912 w 1456912"/>
              <a:gd name="connsiteY54" fmla="*/ 0 h 556225"/>
              <a:gd name="connsiteX55" fmla="*/ 1428724 w 1456912"/>
              <a:gd name="connsiteY55" fmla="*/ 0 h 556225"/>
              <a:gd name="connsiteX56" fmla="*/ 1189132 w 1456912"/>
              <a:gd name="connsiteY56" fmla="*/ 500322 h 556225"/>
              <a:gd name="connsiteX57" fmla="*/ 1344160 w 1456912"/>
              <a:gd name="connsiteY57" fmla="*/ 351400 h 556225"/>
              <a:gd name="connsiteX58" fmla="*/ 1344160 w 1456912"/>
              <a:gd name="connsiteY58" fmla="*/ 351400 h 556225"/>
              <a:gd name="connsiteX59" fmla="*/ 1344160 w 1456912"/>
              <a:gd name="connsiteY59" fmla="*/ 23666 h 556225"/>
              <a:gd name="connsiteX60" fmla="*/ 1315972 w 1456912"/>
              <a:gd name="connsiteY60" fmla="*/ 51854 h 556225"/>
              <a:gd name="connsiteX61" fmla="*/ 1315972 w 1456912"/>
              <a:gd name="connsiteY61" fmla="*/ 324153 h 556225"/>
              <a:gd name="connsiteX62" fmla="*/ 1217317 w 1456912"/>
              <a:gd name="connsiteY62" fmla="*/ 415761 h 556225"/>
              <a:gd name="connsiteX63" fmla="*/ 1118662 w 1456912"/>
              <a:gd name="connsiteY63" fmla="*/ 324153 h 556225"/>
              <a:gd name="connsiteX64" fmla="*/ 1118662 w 1456912"/>
              <a:gd name="connsiteY64" fmla="*/ 3 h 556225"/>
              <a:gd name="connsiteX65" fmla="*/ 1090474 w 1456912"/>
              <a:gd name="connsiteY65" fmla="*/ 3 h 556225"/>
              <a:gd name="connsiteX66" fmla="*/ 1090474 w 1456912"/>
              <a:gd name="connsiteY66" fmla="*/ 324156 h 556225"/>
              <a:gd name="connsiteX67" fmla="*/ 1217317 w 1456912"/>
              <a:gd name="connsiteY67" fmla="*/ 443951 h 556225"/>
              <a:gd name="connsiteX68" fmla="*/ 1304349 w 1456912"/>
              <a:gd name="connsiteY68" fmla="*/ 404889 h 556225"/>
              <a:gd name="connsiteX69" fmla="*/ 1304982 w 1456912"/>
              <a:gd name="connsiteY69" fmla="*/ 405720 h 556225"/>
              <a:gd name="connsiteX70" fmla="*/ 1189129 w 1456912"/>
              <a:gd name="connsiteY70" fmla="*/ 472139 h 556225"/>
              <a:gd name="connsiteX71" fmla="*/ 1062303 w 1456912"/>
              <a:gd name="connsiteY71" fmla="*/ 352344 h 556225"/>
              <a:gd name="connsiteX72" fmla="*/ 1062286 w 1456912"/>
              <a:gd name="connsiteY72" fmla="*/ 352344 h 556225"/>
              <a:gd name="connsiteX73" fmla="*/ 1062286 w 1456912"/>
              <a:gd name="connsiteY73" fmla="*/ 3 h 556225"/>
              <a:gd name="connsiteX74" fmla="*/ 1034098 w 1456912"/>
              <a:gd name="connsiteY74" fmla="*/ 3 h 556225"/>
              <a:gd name="connsiteX75" fmla="*/ 1034098 w 1456912"/>
              <a:gd name="connsiteY75" fmla="*/ 352341 h 556225"/>
              <a:gd name="connsiteX76" fmla="*/ 1034113 w 1456912"/>
              <a:gd name="connsiteY76" fmla="*/ 352341 h 556225"/>
              <a:gd name="connsiteX77" fmla="*/ 1189132 w 1456912"/>
              <a:gd name="connsiteY77" fmla="*/ 500322 h 556225"/>
              <a:gd name="connsiteX78" fmla="*/ 562774 w 1456912"/>
              <a:gd name="connsiteY78" fmla="*/ 366435 h 556225"/>
              <a:gd name="connsiteX79" fmla="*/ 491494 w 1456912"/>
              <a:gd name="connsiteY79" fmla="*/ 535557 h 556225"/>
              <a:gd name="connsiteX80" fmla="*/ 519684 w 1456912"/>
              <a:gd name="connsiteY80" fmla="*/ 535554 h 556225"/>
              <a:gd name="connsiteX81" fmla="*/ 519682 w 1456912"/>
              <a:gd name="connsiteY81" fmla="*/ 535557 h 556225"/>
              <a:gd name="connsiteX82" fmla="*/ 519684 w 1456912"/>
              <a:gd name="connsiteY82" fmla="*/ 535557 h 556225"/>
              <a:gd name="connsiteX83" fmla="*/ 555322 w 1456912"/>
              <a:gd name="connsiteY83" fmla="*/ 450996 h 556225"/>
              <a:gd name="connsiteX84" fmla="*/ 794138 w 1456912"/>
              <a:gd name="connsiteY84" fmla="*/ 450996 h 556225"/>
              <a:gd name="connsiteX85" fmla="*/ 829744 w 1456912"/>
              <a:gd name="connsiteY85" fmla="*/ 535557 h 556225"/>
              <a:gd name="connsiteX86" fmla="*/ 857932 w 1456912"/>
              <a:gd name="connsiteY86" fmla="*/ 535557 h 556225"/>
              <a:gd name="connsiteX87" fmla="*/ 810457 w 1456912"/>
              <a:gd name="connsiteY87" fmla="*/ 422808 h 556225"/>
              <a:gd name="connsiteX88" fmla="*/ 567200 w 1456912"/>
              <a:gd name="connsiteY88" fmla="*/ 422808 h 556225"/>
              <a:gd name="connsiteX89" fmla="*/ 579078 w 1456912"/>
              <a:gd name="connsiteY89" fmla="*/ 394620 h 556225"/>
              <a:gd name="connsiteX90" fmla="*/ 826776 w 1456912"/>
              <a:gd name="connsiteY90" fmla="*/ 394620 h 556225"/>
              <a:gd name="connsiteX91" fmla="*/ 886120 w 1456912"/>
              <a:gd name="connsiteY91" fmla="*/ 535557 h 556225"/>
              <a:gd name="connsiteX92" fmla="*/ 914308 w 1456912"/>
              <a:gd name="connsiteY92" fmla="*/ 535557 h 556225"/>
              <a:gd name="connsiteX93" fmla="*/ 843097 w 1456912"/>
              <a:gd name="connsiteY93" fmla="*/ 366435 h 556225"/>
              <a:gd name="connsiteX94" fmla="*/ 562774 w 1456912"/>
              <a:gd name="connsiteY94" fmla="*/ 366435 h 556225"/>
              <a:gd name="connsiteX95" fmla="*/ 604248 w 1456912"/>
              <a:gd name="connsiteY95" fmla="*/ 0 h 556225"/>
              <a:gd name="connsiteX96" fmla="*/ 397091 w 1456912"/>
              <a:gd name="connsiteY96" fmla="*/ 491374 h 556225"/>
              <a:gd name="connsiteX97" fmla="*/ 415032 w 1456912"/>
              <a:gd name="connsiteY97" fmla="*/ 515732 h 556225"/>
              <a:gd name="connsiteX98" fmla="*/ 632437 w 1456912"/>
              <a:gd name="connsiteY98" fmla="*/ 0 h 556225"/>
              <a:gd name="connsiteX99" fmla="*/ 604248 w 1456912"/>
              <a:gd name="connsiteY99" fmla="*/ 0 h 556225"/>
              <a:gd name="connsiteX100" fmla="*/ 716998 w 1456912"/>
              <a:gd name="connsiteY100" fmla="*/ 3 h 556225"/>
              <a:gd name="connsiteX101" fmla="*/ 934130 w 1456912"/>
              <a:gd name="connsiteY101" fmla="*/ 515735 h 556225"/>
              <a:gd name="connsiteX102" fmla="*/ 952028 w 1456912"/>
              <a:gd name="connsiteY102" fmla="*/ 491377 h 556225"/>
              <a:gd name="connsiteX103" fmla="*/ 745186 w 1456912"/>
              <a:gd name="connsiteY103" fmla="*/ 3 h 556225"/>
              <a:gd name="connsiteX104" fmla="*/ 716998 w 1456912"/>
              <a:gd name="connsiteY104" fmla="*/ 3 h 556225"/>
              <a:gd name="connsiteX105" fmla="*/ 546409 w 1456912"/>
              <a:gd name="connsiteY105" fmla="*/ 338247 h 556225"/>
              <a:gd name="connsiteX106" fmla="*/ 463042 w 1456912"/>
              <a:gd name="connsiteY106" fmla="*/ 535557 h 556225"/>
              <a:gd name="connsiteX107" fmla="*/ 434854 w 1456912"/>
              <a:gd name="connsiteY107" fmla="*/ 535557 h 556225"/>
              <a:gd name="connsiteX108" fmla="*/ 646528 w 1456912"/>
              <a:gd name="connsiteY108" fmla="*/ 33467 h 556225"/>
              <a:gd name="connsiteX109" fmla="*/ 762988 w 1456912"/>
              <a:gd name="connsiteY109" fmla="*/ 310059 h 556225"/>
              <a:gd name="connsiteX110" fmla="*/ 791176 w 1456912"/>
              <a:gd name="connsiteY110" fmla="*/ 310059 h 556225"/>
              <a:gd name="connsiteX111" fmla="*/ 660624 w 1456912"/>
              <a:gd name="connsiteY111" fmla="*/ 3 h 556225"/>
              <a:gd name="connsiteX112" fmla="*/ 688812 w 1456912"/>
              <a:gd name="connsiteY112" fmla="*/ 3 h 556225"/>
              <a:gd name="connsiteX113" fmla="*/ 831231 w 1456912"/>
              <a:gd name="connsiteY113" fmla="*/ 338247 h 556225"/>
              <a:gd name="connsiteX114" fmla="*/ 546409 w 1456912"/>
              <a:gd name="connsiteY114" fmla="*/ 338247 h 556225"/>
              <a:gd name="connsiteX115" fmla="*/ 674788 w 1456912"/>
              <a:gd name="connsiteY115" fmla="*/ 167531 h 556225"/>
              <a:gd name="connsiteX116" fmla="*/ 614721 w 1456912"/>
              <a:gd name="connsiteY116" fmla="*/ 310062 h 556225"/>
              <a:gd name="connsiteX117" fmla="*/ 734800 w 1456912"/>
              <a:gd name="connsiteY117" fmla="*/ 310062 h 556225"/>
              <a:gd name="connsiteX118" fmla="*/ 674788 w 1456912"/>
              <a:gd name="connsiteY118" fmla="*/ 167531 h 556225"/>
              <a:gd name="connsiteX119" fmla="*/ 558275 w 1456912"/>
              <a:gd name="connsiteY119" fmla="*/ 310062 h 556225"/>
              <a:gd name="connsiteX120" fmla="*/ 586535 w 1456912"/>
              <a:gd name="connsiteY120" fmla="*/ 310062 h 556225"/>
              <a:gd name="connsiteX121" fmla="*/ 660703 w 1456912"/>
              <a:gd name="connsiteY121" fmla="*/ 134072 h 556225"/>
              <a:gd name="connsiteX122" fmla="*/ 646588 w 1456912"/>
              <a:gd name="connsiteY122" fmla="*/ 100553 h 556225"/>
              <a:gd name="connsiteX123" fmla="*/ 558275 w 1456912"/>
              <a:gd name="connsiteY123" fmla="*/ 310062 h 55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1456912" h="556225">
                <a:moveTo>
                  <a:pt x="0" y="51854"/>
                </a:moveTo>
                <a:lnTo>
                  <a:pt x="28188" y="23666"/>
                </a:lnTo>
                <a:lnTo>
                  <a:pt x="28188" y="535557"/>
                </a:lnTo>
                <a:lnTo>
                  <a:pt x="0" y="535557"/>
                </a:lnTo>
                <a:lnTo>
                  <a:pt x="0" y="51854"/>
                </a:lnTo>
                <a:close/>
                <a:moveTo>
                  <a:pt x="84564" y="28188"/>
                </a:moveTo>
                <a:lnTo>
                  <a:pt x="422811" y="28188"/>
                </a:lnTo>
                <a:lnTo>
                  <a:pt x="422811" y="0"/>
                </a:lnTo>
                <a:lnTo>
                  <a:pt x="56376" y="0"/>
                </a:lnTo>
                <a:lnTo>
                  <a:pt x="56376" y="338244"/>
                </a:lnTo>
                <a:lnTo>
                  <a:pt x="367711" y="338244"/>
                </a:lnTo>
                <a:lnTo>
                  <a:pt x="367711" y="310062"/>
                </a:lnTo>
                <a:lnTo>
                  <a:pt x="84564" y="310062"/>
                </a:lnTo>
                <a:lnTo>
                  <a:pt x="84564" y="28188"/>
                </a:lnTo>
                <a:close/>
                <a:moveTo>
                  <a:pt x="410152" y="253686"/>
                </a:moveTo>
                <a:lnTo>
                  <a:pt x="140937" y="253686"/>
                </a:lnTo>
                <a:lnTo>
                  <a:pt x="140937" y="140940"/>
                </a:lnTo>
                <a:lnTo>
                  <a:pt x="371171" y="140940"/>
                </a:lnTo>
                <a:lnTo>
                  <a:pt x="399359" y="112752"/>
                </a:lnTo>
                <a:lnTo>
                  <a:pt x="140937" y="112752"/>
                </a:lnTo>
                <a:lnTo>
                  <a:pt x="140937" y="84564"/>
                </a:lnTo>
                <a:lnTo>
                  <a:pt x="422811" y="84564"/>
                </a:lnTo>
                <a:lnTo>
                  <a:pt x="422811" y="56376"/>
                </a:lnTo>
                <a:lnTo>
                  <a:pt x="112749" y="56376"/>
                </a:lnTo>
                <a:lnTo>
                  <a:pt x="112749" y="281874"/>
                </a:lnTo>
                <a:lnTo>
                  <a:pt x="382334" y="281874"/>
                </a:lnTo>
                <a:lnTo>
                  <a:pt x="410152" y="253686"/>
                </a:lnTo>
                <a:close/>
                <a:moveTo>
                  <a:pt x="56376" y="535557"/>
                </a:moveTo>
                <a:lnTo>
                  <a:pt x="84564" y="535557"/>
                </a:lnTo>
                <a:lnTo>
                  <a:pt x="84564" y="394620"/>
                </a:lnTo>
                <a:lnTo>
                  <a:pt x="112752" y="394620"/>
                </a:lnTo>
                <a:lnTo>
                  <a:pt x="112752" y="511890"/>
                </a:lnTo>
                <a:lnTo>
                  <a:pt x="140940" y="483705"/>
                </a:lnTo>
                <a:lnTo>
                  <a:pt x="140940" y="394620"/>
                </a:lnTo>
                <a:lnTo>
                  <a:pt x="367714" y="394620"/>
                </a:lnTo>
                <a:lnTo>
                  <a:pt x="367714" y="366435"/>
                </a:lnTo>
                <a:lnTo>
                  <a:pt x="56376" y="366435"/>
                </a:lnTo>
                <a:lnTo>
                  <a:pt x="56376" y="535557"/>
                </a:lnTo>
                <a:close/>
                <a:moveTo>
                  <a:pt x="1428724" y="0"/>
                </a:moveTo>
                <a:lnTo>
                  <a:pt x="1428724" y="324156"/>
                </a:lnTo>
                <a:cubicBezTo>
                  <a:pt x="1428724" y="399584"/>
                  <a:pt x="1395069" y="464387"/>
                  <a:pt x="1316539" y="514089"/>
                </a:cubicBezTo>
                <a:lnTo>
                  <a:pt x="1315903" y="513258"/>
                </a:lnTo>
                <a:cubicBezTo>
                  <a:pt x="1367503" y="472336"/>
                  <a:pt x="1400536" y="419773"/>
                  <a:pt x="1400536" y="351869"/>
                </a:cubicBezTo>
                <a:lnTo>
                  <a:pt x="1400536" y="3"/>
                </a:lnTo>
                <a:lnTo>
                  <a:pt x="1372348" y="3"/>
                </a:lnTo>
                <a:lnTo>
                  <a:pt x="1372348" y="351400"/>
                </a:lnTo>
                <a:cubicBezTo>
                  <a:pt x="1372348" y="452590"/>
                  <a:pt x="1290318" y="528510"/>
                  <a:pt x="1189132" y="528510"/>
                </a:cubicBezTo>
                <a:cubicBezTo>
                  <a:pt x="1087946" y="528510"/>
                  <a:pt x="1005916" y="452587"/>
                  <a:pt x="1005916" y="351400"/>
                </a:cubicBezTo>
                <a:lnTo>
                  <a:pt x="1005916" y="23666"/>
                </a:lnTo>
                <a:lnTo>
                  <a:pt x="977728" y="51854"/>
                </a:lnTo>
                <a:lnTo>
                  <a:pt x="977728" y="351869"/>
                </a:lnTo>
                <a:cubicBezTo>
                  <a:pt x="977728" y="468625"/>
                  <a:pt x="1072376" y="556226"/>
                  <a:pt x="1189132" y="556226"/>
                </a:cubicBezTo>
                <a:cubicBezTo>
                  <a:pt x="1191834" y="556226"/>
                  <a:pt x="1217320" y="556226"/>
                  <a:pt x="1217320" y="556226"/>
                </a:cubicBezTo>
                <a:cubicBezTo>
                  <a:pt x="1332291" y="556226"/>
                  <a:pt x="1456912" y="471321"/>
                  <a:pt x="1456912" y="324566"/>
                </a:cubicBezTo>
                <a:cubicBezTo>
                  <a:pt x="1456912" y="324428"/>
                  <a:pt x="1456912" y="0"/>
                  <a:pt x="1456912" y="0"/>
                </a:cubicBezTo>
                <a:lnTo>
                  <a:pt x="1428724" y="0"/>
                </a:lnTo>
                <a:close/>
                <a:moveTo>
                  <a:pt x="1189132" y="500322"/>
                </a:moveTo>
                <a:cubicBezTo>
                  <a:pt x="1274706" y="500322"/>
                  <a:pt x="1344082" y="436948"/>
                  <a:pt x="1344160" y="351400"/>
                </a:cubicBezTo>
                <a:lnTo>
                  <a:pt x="1344160" y="351400"/>
                </a:lnTo>
                <a:lnTo>
                  <a:pt x="1344160" y="23666"/>
                </a:lnTo>
                <a:lnTo>
                  <a:pt x="1315972" y="51854"/>
                </a:lnTo>
                <a:lnTo>
                  <a:pt x="1315972" y="324153"/>
                </a:lnTo>
                <a:cubicBezTo>
                  <a:pt x="1315972" y="378637"/>
                  <a:pt x="1271801" y="415761"/>
                  <a:pt x="1217317" y="415761"/>
                </a:cubicBezTo>
                <a:cubicBezTo>
                  <a:pt x="1162833" y="415761"/>
                  <a:pt x="1118662" y="378637"/>
                  <a:pt x="1118662" y="324153"/>
                </a:cubicBezTo>
                <a:lnTo>
                  <a:pt x="1118662" y="3"/>
                </a:lnTo>
                <a:lnTo>
                  <a:pt x="1090474" y="3"/>
                </a:lnTo>
                <a:lnTo>
                  <a:pt x="1090474" y="324156"/>
                </a:lnTo>
                <a:cubicBezTo>
                  <a:pt x="1090474" y="394209"/>
                  <a:pt x="1147264" y="443951"/>
                  <a:pt x="1217317" y="443951"/>
                </a:cubicBezTo>
                <a:cubicBezTo>
                  <a:pt x="1245962" y="443951"/>
                  <a:pt x="1280732" y="429800"/>
                  <a:pt x="1304349" y="404889"/>
                </a:cubicBezTo>
                <a:lnTo>
                  <a:pt x="1304982" y="405720"/>
                </a:lnTo>
                <a:cubicBezTo>
                  <a:pt x="1282838" y="446784"/>
                  <a:pt x="1241907" y="472139"/>
                  <a:pt x="1189129" y="472139"/>
                </a:cubicBezTo>
                <a:cubicBezTo>
                  <a:pt x="1119507" y="472139"/>
                  <a:pt x="1062992" y="421734"/>
                  <a:pt x="1062303" y="352344"/>
                </a:cubicBezTo>
                <a:lnTo>
                  <a:pt x="1062286" y="352344"/>
                </a:lnTo>
                <a:lnTo>
                  <a:pt x="1062286" y="3"/>
                </a:lnTo>
                <a:lnTo>
                  <a:pt x="1034098" y="3"/>
                </a:lnTo>
                <a:lnTo>
                  <a:pt x="1034098" y="352341"/>
                </a:lnTo>
                <a:lnTo>
                  <a:pt x="1034113" y="352341"/>
                </a:lnTo>
                <a:cubicBezTo>
                  <a:pt x="1034703" y="437411"/>
                  <a:pt x="1103877" y="500322"/>
                  <a:pt x="1189132" y="500322"/>
                </a:cubicBezTo>
                <a:close/>
                <a:moveTo>
                  <a:pt x="562774" y="366435"/>
                </a:moveTo>
                <a:lnTo>
                  <a:pt x="491494" y="535557"/>
                </a:lnTo>
                <a:lnTo>
                  <a:pt x="519684" y="535554"/>
                </a:lnTo>
                <a:lnTo>
                  <a:pt x="519682" y="535557"/>
                </a:lnTo>
                <a:lnTo>
                  <a:pt x="519684" y="535557"/>
                </a:lnTo>
                <a:lnTo>
                  <a:pt x="555322" y="450996"/>
                </a:lnTo>
                <a:lnTo>
                  <a:pt x="794138" y="450996"/>
                </a:lnTo>
                <a:lnTo>
                  <a:pt x="829744" y="535557"/>
                </a:lnTo>
                <a:lnTo>
                  <a:pt x="857932" y="535557"/>
                </a:lnTo>
                <a:lnTo>
                  <a:pt x="810457" y="422808"/>
                </a:lnTo>
                <a:lnTo>
                  <a:pt x="567200" y="422808"/>
                </a:lnTo>
                <a:lnTo>
                  <a:pt x="579078" y="394620"/>
                </a:lnTo>
                <a:lnTo>
                  <a:pt x="826776" y="394620"/>
                </a:lnTo>
                <a:lnTo>
                  <a:pt x="886120" y="535557"/>
                </a:lnTo>
                <a:lnTo>
                  <a:pt x="914308" y="535557"/>
                </a:lnTo>
                <a:lnTo>
                  <a:pt x="843097" y="366435"/>
                </a:lnTo>
                <a:lnTo>
                  <a:pt x="562774" y="366435"/>
                </a:lnTo>
                <a:close/>
                <a:moveTo>
                  <a:pt x="604248" y="0"/>
                </a:moveTo>
                <a:lnTo>
                  <a:pt x="397091" y="491374"/>
                </a:lnTo>
                <a:lnTo>
                  <a:pt x="415032" y="515732"/>
                </a:lnTo>
                <a:lnTo>
                  <a:pt x="632437" y="0"/>
                </a:lnTo>
                <a:lnTo>
                  <a:pt x="604248" y="0"/>
                </a:lnTo>
                <a:close/>
                <a:moveTo>
                  <a:pt x="716998" y="3"/>
                </a:moveTo>
                <a:lnTo>
                  <a:pt x="934130" y="515735"/>
                </a:lnTo>
                <a:lnTo>
                  <a:pt x="952028" y="491377"/>
                </a:lnTo>
                <a:lnTo>
                  <a:pt x="745186" y="3"/>
                </a:lnTo>
                <a:lnTo>
                  <a:pt x="716998" y="3"/>
                </a:lnTo>
                <a:close/>
                <a:moveTo>
                  <a:pt x="546409" y="338247"/>
                </a:moveTo>
                <a:lnTo>
                  <a:pt x="463042" y="535557"/>
                </a:lnTo>
                <a:lnTo>
                  <a:pt x="434854" y="535557"/>
                </a:lnTo>
                <a:lnTo>
                  <a:pt x="646528" y="33467"/>
                </a:lnTo>
                <a:lnTo>
                  <a:pt x="762988" y="310059"/>
                </a:lnTo>
                <a:lnTo>
                  <a:pt x="791176" y="310059"/>
                </a:lnTo>
                <a:lnTo>
                  <a:pt x="660624" y="3"/>
                </a:lnTo>
                <a:lnTo>
                  <a:pt x="688812" y="3"/>
                </a:lnTo>
                <a:lnTo>
                  <a:pt x="831231" y="338247"/>
                </a:lnTo>
                <a:lnTo>
                  <a:pt x="546409" y="338247"/>
                </a:lnTo>
                <a:close/>
                <a:moveTo>
                  <a:pt x="674788" y="167531"/>
                </a:moveTo>
                <a:lnTo>
                  <a:pt x="614721" y="310062"/>
                </a:lnTo>
                <a:lnTo>
                  <a:pt x="734800" y="310062"/>
                </a:lnTo>
                <a:lnTo>
                  <a:pt x="674788" y="167531"/>
                </a:lnTo>
                <a:close/>
                <a:moveTo>
                  <a:pt x="558275" y="310062"/>
                </a:moveTo>
                <a:lnTo>
                  <a:pt x="586535" y="310062"/>
                </a:lnTo>
                <a:lnTo>
                  <a:pt x="660703" y="134072"/>
                </a:lnTo>
                <a:lnTo>
                  <a:pt x="646588" y="100553"/>
                </a:lnTo>
                <a:lnTo>
                  <a:pt x="558275" y="310062"/>
                </a:lnTo>
                <a:close/>
              </a:path>
            </a:pathLst>
          </a:custGeom>
          <a:solidFill>
            <a:schemeClr val="tx1"/>
          </a:solidFill>
          <a:ln w="2892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grpSp>
        <p:nvGrpSpPr>
          <p:cNvPr id="7" name="Grafik 58">
            <a:extLst>
              <a:ext uri="{FF2B5EF4-FFF2-40B4-BE49-F238E27FC236}">
                <a16:creationId xmlns:a16="http://schemas.microsoft.com/office/drawing/2014/main" id="{2DC4FFC6-FAE6-4875-89B0-1ECA9FE11309}"/>
              </a:ext>
            </a:extLst>
          </p:cNvPr>
          <p:cNvGrpSpPr/>
          <p:nvPr/>
        </p:nvGrpSpPr>
        <p:grpSpPr>
          <a:xfrm>
            <a:off x="520163" y="293688"/>
            <a:ext cx="2592823" cy="362285"/>
            <a:chOff x="2151786" y="327912"/>
            <a:chExt cx="2333060" cy="325989"/>
          </a:xfrm>
          <a:solidFill>
            <a:schemeClr val="tx1"/>
          </a:solidFill>
        </p:grpSpPr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052ECEA4-6656-46DE-9913-B481507F2246}"/>
                </a:ext>
              </a:extLst>
            </p:cNvPr>
            <p:cNvSpPr/>
            <p:nvPr/>
          </p:nvSpPr>
          <p:spPr>
            <a:xfrm>
              <a:off x="2151786" y="334274"/>
              <a:ext cx="70316" cy="111996"/>
            </a:xfrm>
            <a:custGeom>
              <a:avLst/>
              <a:gdLst>
                <a:gd name="connsiteX0" fmla="*/ 70317 w 70316"/>
                <a:gd name="connsiteY0" fmla="*/ 18294 h 111996"/>
                <a:gd name="connsiteX1" fmla="*/ 19886 w 70316"/>
                <a:gd name="connsiteY1" fmla="*/ 18294 h 111996"/>
                <a:gd name="connsiteX2" fmla="*/ 19886 w 70316"/>
                <a:gd name="connsiteY2" fmla="*/ 46135 h 111996"/>
                <a:gd name="connsiteX3" fmla="*/ 57588 w 70316"/>
                <a:gd name="connsiteY3" fmla="*/ 46135 h 111996"/>
                <a:gd name="connsiteX4" fmla="*/ 57588 w 70316"/>
                <a:gd name="connsiteY4" fmla="*/ 64273 h 111996"/>
                <a:gd name="connsiteX5" fmla="*/ 19886 w 70316"/>
                <a:gd name="connsiteY5" fmla="*/ 64273 h 111996"/>
                <a:gd name="connsiteX6" fmla="*/ 19886 w 70316"/>
                <a:gd name="connsiteY6" fmla="*/ 111997 h 111996"/>
                <a:gd name="connsiteX7" fmla="*/ 0 w 70316"/>
                <a:gd name="connsiteY7" fmla="*/ 111997 h 111996"/>
                <a:gd name="connsiteX8" fmla="*/ 0 w 70316"/>
                <a:gd name="connsiteY8" fmla="*/ 0 h 111996"/>
                <a:gd name="connsiteX9" fmla="*/ 70317 w 70316"/>
                <a:gd name="connsiteY9" fmla="*/ 0 h 111996"/>
                <a:gd name="connsiteX10" fmla="*/ 70317 w 70316"/>
                <a:gd name="connsiteY10" fmla="*/ 18294 h 111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0316" h="111996">
                  <a:moveTo>
                    <a:pt x="70317" y="18294"/>
                  </a:moveTo>
                  <a:lnTo>
                    <a:pt x="19886" y="18294"/>
                  </a:lnTo>
                  <a:lnTo>
                    <a:pt x="19886" y="46135"/>
                  </a:lnTo>
                  <a:lnTo>
                    <a:pt x="57588" y="46135"/>
                  </a:lnTo>
                  <a:lnTo>
                    <a:pt x="57588" y="64273"/>
                  </a:lnTo>
                  <a:lnTo>
                    <a:pt x="19886" y="64273"/>
                  </a:lnTo>
                  <a:lnTo>
                    <a:pt x="19886" y="111997"/>
                  </a:lnTo>
                  <a:lnTo>
                    <a:pt x="0" y="111997"/>
                  </a:lnTo>
                  <a:lnTo>
                    <a:pt x="0" y="0"/>
                  </a:lnTo>
                  <a:lnTo>
                    <a:pt x="70317" y="0"/>
                  </a:lnTo>
                  <a:lnTo>
                    <a:pt x="70317" y="18294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79E51346-5508-499A-8840-A445143E194B}"/>
                </a:ext>
              </a:extLst>
            </p:cNvPr>
            <p:cNvSpPr/>
            <p:nvPr/>
          </p:nvSpPr>
          <p:spPr>
            <a:xfrm>
              <a:off x="2232916" y="363231"/>
              <a:ext cx="48996" cy="83039"/>
            </a:xfrm>
            <a:custGeom>
              <a:avLst/>
              <a:gdLst>
                <a:gd name="connsiteX0" fmla="*/ 48996 w 48996"/>
                <a:gd name="connsiteY0" fmla="*/ 1747 h 83039"/>
                <a:gd name="connsiteX1" fmla="*/ 45973 w 48996"/>
                <a:gd name="connsiteY1" fmla="*/ 21155 h 83039"/>
                <a:gd name="connsiteX2" fmla="*/ 35475 w 48996"/>
                <a:gd name="connsiteY2" fmla="*/ 18610 h 83039"/>
                <a:gd name="connsiteX3" fmla="*/ 18931 w 48996"/>
                <a:gd name="connsiteY3" fmla="*/ 41518 h 83039"/>
                <a:gd name="connsiteX4" fmla="*/ 18931 w 48996"/>
                <a:gd name="connsiteY4" fmla="*/ 83039 h 83039"/>
                <a:gd name="connsiteX5" fmla="*/ 0 w 48996"/>
                <a:gd name="connsiteY5" fmla="*/ 83039 h 83039"/>
                <a:gd name="connsiteX6" fmla="*/ 0 w 48996"/>
                <a:gd name="connsiteY6" fmla="*/ 2066 h 83039"/>
                <a:gd name="connsiteX7" fmla="*/ 18613 w 48996"/>
                <a:gd name="connsiteY7" fmla="*/ 2066 h 83039"/>
                <a:gd name="connsiteX8" fmla="*/ 18613 w 48996"/>
                <a:gd name="connsiteY8" fmla="*/ 12248 h 83039"/>
                <a:gd name="connsiteX9" fmla="*/ 18931 w 48996"/>
                <a:gd name="connsiteY9" fmla="*/ 12248 h 83039"/>
                <a:gd name="connsiteX10" fmla="*/ 40089 w 48996"/>
                <a:gd name="connsiteY10" fmla="*/ 0 h 83039"/>
                <a:gd name="connsiteX11" fmla="*/ 48996 w 48996"/>
                <a:gd name="connsiteY11" fmla="*/ 1747 h 83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8996" h="83039">
                  <a:moveTo>
                    <a:pt x="48996" y="1747"/>
                  </a:moveTo>
                  <a:lnTo>
                    <a:pt x="45973" y="21155"/>
                  </a:lnTo>
                  <a:cubicBezTo>
                    <a:pt x="43109" y="19564"/>
                    <a:pt x="39609" y="18610"/>
                    <a:pt x="35475" y="18610"/>
                  </a:cubicBezTo>
                  <a:cubicBezTo>
                    <a:pt x="22431" y="18610"/>
                    <a:pt x="18931" y="29111"/>
                    <a:pt x="18931" y="41518"/>
                  </a:cubicBezTo>
                  <a:lnTo>
                    <a:pt x="18931" y="83039"/>
                  </a:lnTo>
                  <a:lnTo>
                    <a:pt x="0" y="83039"/>
                  </a:lnTo>
                  <a:lnTo>
                    <a:pt x="0" y="2066"/>
                  </a:lnTo>
                  <a:lnTo>
                    <a:pt x="18613" y="2066"/>
                  </a:lnTo>
                  <a:lnTo>
                    <a:pt x="18613" y="12248"/>
                  </a:lnTo>
                  <a:lnTo>
                    <a:pt x="18931" y="12248"/>
                  </a:lnTo>
                  <a:cubicBezTo>
                    <a:pt x="23227" y="4614"/>
                    <a:pt x="30864" y="0"/>
                    <a:pt x="40089" y="0"/>
                  </a:cubicBezTo>
                  <a:cubicBezTo>
                    <a:pt x="42791" y="-3"/>
                    <a:pt x="46132" y="474"/>
                    <a:pt x="48996" y="174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EC65699C-B90A-4423-8DFB-925E7DB6372A}"/>
                </a:ext>
              </a:extLst>
            </p:cNvPr>
            <p:cNvSpPr/>
            <p:nvPr/>
          </p:nvSpPr>
          <p:spPr>
            <a:xfrm>
              <a:off x="2295365" y="329344"/>
              <a:ext cx="24022" cy="116926"/>
            </a:xfrm>
            <a:custGeom>
              <a:avLst/>
              <a:gdLst>
                <a:gd name="connsiteX0" fmla="*/ 24022 w 24022"/>
                <a:gd name="connsiteY0" fmla="*/ 11453 h 116926"/>
                <a:gd name="connsiteX1" fmla="*/ 11930 w 24022"/>
                <a:gd name="connsiteY1" fmla="*/ 22906 h 116926"/>
                <a:gd name="connsiteX2" fmla="*/ 0 w 24022"/>
                <a:gd name="connsiteY2" fmla="*/ 11453 h 116926"/>
                <a:gd name="connsiteX3" fmla="*/ 11930 w 24022"/>
                <a:gd name="connsiteY3" fmla="*/ 0 h 116926"/>
                <a:gd name="connsiteX4" fmla="*/ 24022 w 24022"/>
                <a:gd name="connsiteY4" fmla="*/ 11453 h 116926"/>
                <a:gd name="connsiteX5" fmla="*/ 21477 w 24022"/>
                <a:gd name="connsiteY5" fmla="*/ 116926 h 116926"/>
                <a:gd name="connsiteX6" fmla="*/ 2546 w 24022"/>
                <a:gd name="connsiteY6" fmla="*/ 116926 h 116926"/>
                <a:gd name="connsiteX7" fmla="*/ 2546 w 24022"/>
                <a:gd name="connsiteY7" fmla="*/ 35952 h 116926"/>
                <a:gd name="connsiteX8" fmla="*/ 21477 w 24022"/>
                <a:gd name="connsiteY8" fmla="*/ 35952 h 116926"/>
                <a:gd name="connsiteX9" fmla="*/ 21477 w 24022"/>
                <a:gd name="connsiteY9" fmla="*/ 116926 h 116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022" h="116926">
                  <a:moveTo>
                    <a:pt x="24022" y="11453"/>
                  </a:moveTo>
                  <a:cubicBezTo>
                    <a:pt x="24022" y="18135"/>
                    <a:pt x="18613" y="22906"/>
                    <a:pt x="11930" y="22906"/>
                  </a:cubicBezTo>
                  <a:cubicBezTo>
                    <a:pt x="5410" y="22906"/>
                    <a:pt x="0" y="18132"/>
                    <a:pt x="0" y="11453"/>
                  </a:cubicBezTo>
                  <a:cubicBezTo>
                    <a:pt x="0" y="4929"/>
                    <a:pt x="5410" y="0"/>
                    <a:pt x="11930" y="0"/>
                  </a:cubicBezTo>
                  <a:cubicBezTo>
                    <a:pt x="18613" y="0"/>
                    <a:pt x="24022" y="4929"/>
                    <a:pt x="24022" y="11453"/>
                  </a:cubicBezTo>
                  <a:close/>
                  <a:moveTo>
                    <a:pt x="21477" y="116926"/>
                  </a:moveTo>
                  <a:lnTo>
                    <a:pt x="2546" y="116926"/>
                  </a:lnTo>
                  <a:lnTo>
                    <a:pt x="2546" y="35952"/>
                  </a:lnTo>
                  <a:lnTo>
                    <a:pt x="21477" y="35952"/>
                  </a:lnTo>
                  <a:lnTo>
                    <a:pt x="21477" y="116926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2FCA0445-E885-4586-965F-FFAEC07B96ED}"/>
                </a:ext>
              </a:extLst>
            </p:cNvPr>
            <p:cNvSpPr/>
            <p:nvPr/>
          </p:nvSpPr>
          <p:spPr>
            <a:xfrm>
              <a:off x="2336779" y="363231"/>
              <a:ext cx="73976" cy="84948"/>
            </a:xfrm>
            <a:custGeom>
              <a:avLst/>
              <a:gdLst>
                <a:gd name="connsiteX0" fmla="*/ 40089 w 73976"/>
                <a:gd name="connsiteY0" fmla="*/ 84949 h 84948"/>
                <a:gd name="connsiteX1" fmla="*/ 0 w 73976"/>
                <a:gd name="connsiteY1" fmla="*/ 42317 h 84948"/>
                <a:gd name="connsiteX2" fmla="*/ 38024 w 73976"/>
                <a:gd name="connsiteY2" fmla="*/ 0 h 84948"/>
                <a:gd name="connsiteX3" fmla="*/ 73976 w 73976"/>
                <a:gd name="connsiteY3" fmla="*/ 41203 h 84948"/>
                <a:gd name="connsiteX4" fmla="*/ 73658 w 73976"/>
                <a:gd name="connsiteY4" fmla="*/ 48999 h 84948"/>
                <a:gd name="connsiteX5" fmla="*/ 19249 w 73976"/>
                <a:gd name="connsiteY5" fmla="*/ 48999 h 84948"/>
                <a:gd name="connsiteX6" fmla="*/ 40248 w 73976"/>
                <a:gd name="connsiteY6" fmla="*/ 68725 h 84948"/>
                <a:gd name="connsiteX7" fmla="*/ 60134 w 73976"/>
                <a:gd name="connsiteY7" fmla="*/ 59179 h 84948"/>
                <a:gd name="connsiteX8" fmla="*/ 71905 w 73976"/>
                <a:gd name="connsiteY8" fmla="*/ 71589 h 84948"/>
                <a:gd name="connsiteX9" fmla="*/ 40089 w 73976"/>
                <a:gd name="connsiteY9" fmla="*/ 84949 h 84948"/>
                <a:gd name="connsiteX10" fmla="*/ 18931 w 73976"/>
                <a:gd name="connsiteY10" fmla="*/ 35154 h 84948"/>
                <a:gd name="connsiteX11" fmla="*/ 55679 w 73976"/>
                <a:gd name="connsiteY11" fmla="*/ 35154 h 84948"/>
                <a:gd name="connsiteX12" fmla="*/ 37703 w 73976"/>
                <a:gd name="connsiteY12" fmla="*/ 15587 h 84948"/>
                <a:gd name="connsiteX13" fmla="*/ 18931 w 73976"/>
                <a:gd name="connsiteY13" fmla="*/ 35154 h 84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3976" h="84948">
                  <a:moveTo>
                    <a:pt x="40089" y="84949"/>
                  </a:moveTo>
                  <a:cubicBezTo>
                    <a:pt x="16067" y="84949"/>
                    <a:pt x="0" y="67927"/>
                    <a:pt x="0" y="42317"/>
                  </a:cubicBezTo>
                  <a:cubicBezTo>
                    <a:pt x="0" y="17181"/>
                    <a:pt x="15430" y="0"/>
                    <a:pt x="38024" y="0"/>
                  </a:cubicBezTo>
                  <a:cubicBezTo>
                    <a:pt x="59818" y="0"/>
                    <a:pt x="73976" y="16226"/>
                    <a:pt x="73976" y="41203"/>
                  </a:cubicBezTo>
                  <a:cubicBezTo>
                    <a:pt x="73976" y="43908"/>
                    <a:pt x="73817" y="46769"/>
                    <a:pt x="73658" y="48999"/>
                  </a:cubicBezTo>
                  <a:lnTo>
                    <a:pt x="19249" y="48999"/>
                  </a:lnTo>
                  <a:cubicBezTo>
                    <a:pt x="21318" y="61566"/>
                    <a:pt x="28793" y="68725"/>
                    <a:pt x="40248" y="68725"/>
                  </a:cubicBezTo>
                  <a:cubicBezTo>
                    <a:pt x="47723" y="68725"/>
                    <a:pt x="53769" y="65862"/>
                    <a:pt x="60134" y="59179"/>
                  </a:cubicBezTo>
                  <a:lnTo>
                    <a:pt x="71905" y="71589"/>
                  </a:lnTo>
                  <a:cubicBezTo>
                    <a:pt x="62680" y="80653"/>
                    <a:pt x="52341" y="84949"/>
                    <a:pt x="40089" y="84949"/>
                  </a:cubicBezTo>
                  <a:close/>
                  <a:moveTo>
                    <a:pt x="18931" y="35154"/>
                  </a:moveTo>
                  <a:lnTo>
                    <a:pt x="55679" y="35154"/>
                  </a:lnTo>
                  <a:cubicBezTo>
                    <a:pt x="54883" y="22744"/>
                    <a:pt x="48360" y="15587"/>
                    <a:pt x="37703" y="15587"/>
                  </a:cubicBezTo>
                  <a:cubicBezTo>
                    <a:pt x="27204" y="15587"/>
                    <a:pt x="20522" y="22587"/>
                    <a:pt x="18931" y="35154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2" name="Freihandform: Form 11">
              <a:extLst>
                <a:ext uri="{FF2B5EF4-FFF2-40B4-BE49-F238E27FC236}">
                  <a16:creationId xmlns:a16="http://schemas.microsoft.com/office/drawing/2014/main" id="{90404EAA-0A9F-4486-BEA0-E1D3BC2B6829}"/>
                </a:ext>
              </a:extLst>
            </p:cNvPr>
            <p:cNvSpPr/>
            <p:nvPr/>
          </p:nvSpPr>
          <p:spPr>
            <a:xfrm>
              <a:off x="2427215" y="327912"/>
              <a:ext cx="75723" cy="120267"/>
            </a:xfrm>
            <a:custGeom>
              <a:avLst/>
              <a:gdLst>
                <a:gd name="connsiteX0" fmla="*/ 0 w 75723"/>
                <a:gd name="connsiteY0" fmla="*/ 77635 h 120267"/>
                <a:gd name="connsiteX1" fmla="*/ 32929 w 75723"/>
                <a:gd name="connsiteY1" fmla="*/ 35319 h 120267"/>
                <a:gd name="connsiteX2" fmla="*/ 56474 w 75723"/>
                <a:gd name="connsiteY2" fmla="*/ 46294 h 120267"/>
                <a:gd name="connsiteX3" fmla="*/ 56792 w 75723"/>
                <a:gd name="connsiteY3" fmla="*/ 46294 h 120267"/>
                <a:gd name="connsiteX4" fmla="*/ 56792 w 75723"/>
                <a:gd name="connsiteY4" fmla="*/ 4773 h 120267"/>
                <a:gd name="connsiteX5" fmla="*/ 75723 w 75723"/>
                <a:gd name="connsiteY5" fmla="*/ 0 h 120267"/>
                <a:gd name="connsiteX6" fmla="*/ 75723 w 75723"/>
                <a:gd name="connsiteY6" fmla="*/ 118358 h 120267"/>
                <a:gd name="connsiteX7" fmla="*/ 57270 w 75723"/>
                <a:gd name="connsiteY7" fmla="*/ 118358 h 120267"/>
                <a:gd name="connsiteX8" fmla="*/ 57270 w 75723"/>
                <a:gd name="connsiteY8" fmla="*/ 108815 h 120267"/>
                <a:gd name="connsiteX9" fmla="*/ 56952 w 75723"/>
                <a:gd name="connsiteY9" fmla="*/ 108815 h 120267"/>
                <a:gd name="connsiteX10" fmla="*/ 32611 w 75723"/>
                <a:gd name="connsiteY10" fmla="*/ 120267 h 120267"/>
                <a:gd name="connsiteX11" fmla="*/ 0 w 75723"/>
                <a:gd name="connsiteY11" fmla="*/ 77635 h 120267"/>
                <a:gd name="connsiteX12" fmla="*/ 18772 w 75723"/>
                <a:gd name="connsiteY12" fmla="*/ 77635 h 120267"/>
                <a:gd name="connsiteX13" fmla="*/ 37543 w 75723"/>
                <a:gd name="connsiteY13" fmla="*/ 103564 h 120267"/>
                <a:gd name="connsiteX14" fmla="*/ 56792 w 75723"/>
                <a:gd name="connsiteY14" fmla="*/ 92904 h 120267"/>
                <a:gd name="connsiteX15" fmla="*/ 56792 w 75723"/>
                <a:gd name="connsiteY15" fmla="*/ 63316 h 120267"/>
                <a:gd name="connsiteX16" fmla="*/ 37543 w 75723"/>
                <a:gd name="connsiteY16" fmla="*/ 52497 h 120267"/>
                <a:gd name="connsiteX17" fmla="*/ 18772 w 75723"/>
                <a:gd name="connsiteY17" fmla="*/ 77635 h 1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5723" h="120267">
                  <a:moveTo>
                    <a:pt x="0" y="77635"/>
                  </a:moveTo>
                  <a:cubicBezTo>
                    <a:pt x="0" y="51542"/>
                    <a:pt x="13203" y="35319"/>
                    <a:pt x="32929" y="35319"/>
                  </a:cubicBezTo>
                  <a:cubicBezTo>
                    <a:pt x="43112" y="35319"/>
                    <a:pt x="51065" y="39615"/>
                    <a:pt x="56474" y="46294"/>
                  </a:cubicBezTo>
                  <a:lnTo>
                    <a:pt x="56792" y="46294"/>
                  </a:lnTo>
                  <a:lnTo>
                    <a:pt x="56792" y="4773"/>
                  </a:lnTo>
                  <a:lnTo>
                    <a:pt x="75723" y="0"/>
                  </a:lnTo>
                  <a:lnTo>
                    <a:pt x="75723" y="118358"/>
                  </a:lnTo>
                  <a:lnTo>
                    <a:pt x="57270" y="118358"/>
                  </a:lnTo>
                  <a:lnTo>
                    <a:pt x="57270" y="108815"/>
                  </a:lnTo>
                  <a:lnTo>
                    <a:pt x="56952" y="108815"/>
                  </a:lnTo>
                  <a:cubicBezTo>
                    <a:pt x="51065" y="115974"/>
                    <a:pt x="42632" y="120267"/>
                    <a:pt x="32611" y="120267"/>
                  </a:cubicBezTo>
                  <a:cubicBezTo>
                    <a:pt x="13362" y="120267"/>
                    <a:pt x="0" y="103882"/>
                    <a:pt x="0" y="77635"/>
                  </a:cubicBezTo>
                  <a:close/>
                  <a:moveTo>
                    <a:pt x="18772" y="77635"/>
                  </a:moveTo>
                  <a:cubicBezTo>
                    <a:pt x="18772" y="94180"/>
                    <a:pt x="25610" y="103564"/>
                    <a:pt x="37543" y="103564"/>
                  </a:cubicBezTo>
                  <a:cubicBezTo>
                    <a:pt x="44862" y="103564"/>
                    <a:pt x="50908" y="100064"/>
                    <a:pt x="56792" y="92904"/>
                  </a:cubicBezTo>
                  <a:lnTo>
                    <a:pt x="56792" y="63316"/>
                  </a:lnTo>
                  <a:cubicBezTo>
                    <a:pt x="51383" y="55997"/>
                    <a:pt x="45178" y="52497"/>
                    <a:pt x="37543" y="52497"/>
                  </a:cubicBezTo>
                  <a:cubicBezTo>
                    <a:pt x="25295" y="52497"/>
                    <a:pt x="18772" y="61407"/>
                    <a:pt x="18772" y="77635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3" name="Freihandform: Form 12">
              <a:extLst>
                <a:ext uri="{FF2B5EF4-FFF2-40B4-BE49-F238E27FC236}">
                  <a16:creationId xmlns:a16="http://schemas.microsoft.com/office/drawing/2014/main" id="{467CE4D5-5969-4819-A1C9-F28582C22293}"/>
                </a:ext>
              </a:extLst>
            </p:cNvPr>
            <p:cNvSpPr/>
            <p:nvPr/>
          </p:nvSpPr>
          <p:spPr>
            <a:xfrm>
              <a:off x="2527597" y="363231"/>
              <a:ext cx="48996" cy="83039"/>
            </a:xfrm>
            <a:custGeom>
              <a:avLst/>
              <a:gdLst>
                <a:gd name="connsiteX0" fmla="*/ 48996 w 48996"/>
                <a:gd name="connsiteY0" fmla="*/ 1747 h 83039"/>
                <a:gd name="connsiteX1" fmla="*/ 45973 w 48996"/>
                <a:gd name="connsiteY1" fmla="*/ 21155 h 83039"/>
                <a:gd name="connsiteX2" fmla="*/ 35475 w 48996"/>
                <a:gd name="connsiteY2" fmla="*/ 18610 h 83039"/>
                <a:gd name="connsiteX3" fmla="*/ 18931 w 48996"/>
                <a:gd name="connsiteY3" fmla="*/ 41518 h 83039"/>
                <a:gd name="connsiteX4" fmla="*/ 18931 w 48996"/>
                <a:gd name="connsiteY4" fmla="*/ 83039 h 83039"/>
                <a:gd name="connsiteX5" fmla="*/ 0 w 48996"/>
                <a:gd name="connsiteY5" fmla="*/ 83039 h 83039"/>
                <a:gd name="connsiteX6" fmla="*/ 0 w 48996"/>
                <a:gd name="connsiteY6" fmla="*/ 2066 h 83039"/>
                <a:gd name="connsiteX7" fmla="*/ 18613 w 48996"/>
                <a:gd name="connsiteY7" fmla="*/ 2066 h 83039"/>
                <a:gd name="connsiteX8" fmla="*/ 18613 w 48996"/>
                <a:gd name="connsiteY8" fmla="*/ 12248 h 83039"/>
                <a:gd name="connsiteX9" fmla="*/ 18931 w 48996"/>
                <a:gd name="connsiteY9" fmla="*/ 12248 h 83039"/>
                <a:gd name="connsiteX10" fmla="*/ 40089 w 48996"/>
                <a:gd name="connsiteY10" fmla="*/ 0 h 83039"/>
                <a:gd name="connsiteX11" fmla="*/ 48996 w 48996"/>
                <a:gd name="connsiteY11" fmla="*/ 1747 h 83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8996" h="83039">
                  <a:moveTo>
                    <a:pt x="48996" y="1747"/>
                  </a:moveTo>
                  <a:lnTo>
                    <a:pt x="45973" y="21155"/>
                  </a:lnTo>
                  <a:cubicBezTo>
                    <a:pt x="43109" y="19564"/>
                    <a:pt x="39609" y="18610"/>
                    <a:pt x="35475" y="18610"/>
                  </a:cubicBezTo>
                  <a:cubicBezTo>
                    <a:pt x="22431" y="18610"/>
                    <a:pt x="18931" y="29111"/>
                    <a:pt x="18931" y="41518"/>
                  </a:cubicBezTo>
                  <a:lnTo>
                    <a:pt x="18931" y="83039"/>
                  </a:lnTo>
                  <a:lnTo>
                    <a:pt x="0" y="83039"/>
                  </a:lnTo>
                  <a:lnTo>
                    <a:pt x="0" y="2066"/>
                  </a:lnTo>
                  <a:lnTo>
                    <a:pt x="18613" y="2066"/>
                  </a:lnTo>
                  <a:lnTo>
                    <a:pt x="18613" y="12248"/>
                  </a:lnTo>
                  <a:lnTo>
                    <a:pt x="18931" y="12248"/>
                  </a:lnTo>
                  <a:cubicBezTo>
                    <a:pt x="23227" y="4614"/>
                    <a:pt x="30864" y="0"/>
                    <a:pt x="40089" y="0"/>
                  </a:cubicBezTo>
                  <a:cubicBezTo>
                    <a:pt x="42791" y="-3"/>
                    <a:pt x="46132" y="474"/>
                    <a:pt x="48996" y="174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4" name="Freihandform: Form 13">
              <a:extLst>
                <a:ext uri="{FF2B5EF4-FFF2-40B4-BE49-F238E27FC236}">
                  <a16:creationId xmlns:a16="http://schemas.microsoft.com/office/drawing/2014/main" id="{CDAFAB8A-499E-49DF-862C-32DB81723988}"/>
                </a:ext>
              </a:extLst>
            </p:cNvPr>
            <p:cNvSpPr/>
            <p:nvPr/>
          </p:nvSpPr>
          <p:spPr>
            <a:xfrm>
              <a:off x="2590043" y="329344"/>
              <a:ext cx="24022" cy="116926"/>
            </a:xfrm>
            <a:custGeom>
              <a:avLst/>
              <a:gdLst>
                <a:gd name="connsiteX0" fmla="*/ 24022 w 24022"/>
                <a:gd name="connsiteY0" fmla="*/ 11453 h 116926"/>
                <a:gd name="connsiteX1" fmla="*/ 11930 w 24022"/>
                <a:gd name="connsiteY1" fmla="*/ 22906 h 116926"/>
                <a:gd name="connsiteX2" fmla="*/ 0 w 24022"/>
                <a:gd name="connsiteY2" fmla="*/ 11453 h 116926"/>
                <a:gd name="connsiteX3" fmla="*/ 11930 w 24022"/>
                <a:gd name="connsiteY3" fmla="*/ 0 h 116926"/>
                <a:gd name="connsiteX4" fmla="*/ 24022 w 24022"/>
                <a:gd name="connsiteY4" fmla="*/ 11453 h 116926"/>
                <a:gd name="connsiteX5" fmla="*/ 21476 w 24022"/>
                <a:gd name="connsiteY5" fmla="*/ 116926 h 116926"/>
                <a:gd name="connsiteX6" fmla="*/ 2546 w 24022"/>
                <a:gd name="connsiteY6" fmla="*/ 116926 h 116926"/>
                <a:gd name="connsiteX7" fmla="*/ 2546 w 24022"/>
                <a:gd name="connsiteY7" fmla="*/ 35952 h 116926"/>
                <a:gd name="connsiteX8" fmla="*/ 21476 w 24022"/>
                <a:gd name="connsiteY8" fmla="*/ 35952 h 116926"/>
                <a:gd name="connsiteX9" fmla="*/ 21476 w 24022"/>
                <a:gd name="connsiteY9" fmla="*/ 116926 h 116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022" h="116926">
                  <a:moveTo>
                    <a:pt x="24022" y="11453"/>
                  </a:moveTo>
                  <a:cubicBezTo>
                    <a:pt x="24022" y="18135"/>
                    <a:pt x="18613" y="22906"/>
                    <a:pt x="11930" y="22906"/>
                  </a:cubicBezTo>
                  <a:cubicBezTo>
                    <a:pt x="5410" y="22906"/>
                    <a:pt x="0" y="18132"/>
                    <a:pt x="0" y="11453"/>
                  </a:cubicBezTo>
                  <a:cubicBezTo>
                    <a:pt x="0" y="4929"/>
                    <a:pt x="5410" y="0"/>
                    <a:pt x="11930" y="0"/>
                  </a:cubicBezTo>
                  <a:cubicBezTo>
                    <a:pt x="18613" y="0"/>
                    <a:pt x="24022" y="4929"/>
                    <a:pt x="24022" y="11453"/>
                  </a:cubicBezTo>
                  <a:close/>
                  <a:moveTo>
                    <a:pt x="21476" y="116926"/>
                  </a:moveTo>
                  <a:lnTo>
                    <a:pt x="2546" y="116926"/>
                  </a:lnTo>
                  <a:lnTo>
                    <a:pt x="2546" y="35952"/>
                  </a:lnTo>
                  <a:lnTo>
                    <a:pt x="21476" y="35952"/>
                  </a:lnTo>
                  <a:lnTo>
                    <a:pt x="21476" y="116926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" name="Freihandform: Form 14">
              <a:extLst>
                <a:ext uri="{FF2B5EF4-FFF2-40B4-BE49-F238E27FC236}">
                  <a16:creationId xmlns:a16="http://schemas.microsoft.com/office/drawing/2014/main" id="{B3236A54-2054-449A-AC93-3D0F670D2A9A}"/>
                </a:ext>
              </a:extLst>
            </p:cNvPr>
            <p:cNvSpPr/>
            <p:nvPr/>
          </p:nvSpPr>
          <p:spPr>
            <a:xfrm>
              <a:off x="2631824" y="363228"/>
              <a:ext cx="68245" cy="84951"/>
            </a:xfrm>
            <a:custGeom>
              <a:avLst/>
              <a:gdLst>
                <a:gd name="connsiteX0" fmla="*/ 67771 w 68245"/>
                <a:gd name="connsiteY0" fmla="*/ 71908 h 84951"/>
                <a:gd name="connsiteX1" fmla="*/ 38816 w 68245"/>
                <a:gd name="connsiteY1" fmla="*/ 84951 h 84951"/>
                <a:gd name="connsiteX2" fmla="*/ 0 w 68245"/>
                <a:gd name="connsiteY2" fmla="*/ 42794 h 84951"/>
                <a:gd name="connsiteX3" fmla="*/ 39134 w 68245"/>
                <a:gd name="connsiteY3" fmla="*/ 0 h 84951"/>
                <a:gd name="connsiteX4" fmla="*/ 68245 w 68245"/>
                <a:gd name="connsiteY4" fmla="*/ 13839 h 84951"/>
                <a:gd name="connsiteX5" fmla="*/ 55201 w 68245"/>
                <a:gd name="connsiteY5" fmla="*/ 26250 h 84951"/>
                <a:gd name="connsiteX6" fmla="*/ 38975 w 68245"/>
                <a:gd name="connsiteY6" fmla="*/ 17340 h 84951"/>
                <a:gd name="connsiteX7" fmla="*/ 18931 w 68245"/>
                <a:gd name="connsiteY7" fmla="*/ 42476 h 84951"/>
                <a:gd name="connsiteX8" fmla="*/ 38816 w 68245"/>
                <a:gd name="connsiteY8" fmla="*/ 67771 h 84951"/>
                <a:gd name="connsiteX9" fmla="*/ 55520 w 68245"/>
                <a:gd name="connsiteY9" fmla="*/ 58861 h 84951"/>
                <a:gd name="connsiteX10" fmla="*/ 67771 w 68245"/>
                <a:gd name="connsiteY10" fmla="*/ 71908 h 84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8245" h="84951">
                  <a:moveTo>
                    <a:pt x="67771" y="71908"/>
                  </a:moveTo>
                  <a:cubicBezTo>
                    <a:pt x="59656" y="80818"/>
                    <a:pt x="50428" y="84951"/>
                    <a:pt x="38816" y="84951"/>
                  </a:cubicBezTo>
                  <a:cubicBezTo>
                    <a:pt x="15590" y="84951"/>
                    <a:pt x="0" y="68248"/>
                    <a:pt x="0" y="42794"/>
                  </a:cubicBezTo>
                  <a:cubicBezTo>
                    <a:pt x="0" y="17340"/>
                    <a:pt x="15749" y="0"/>
                    <a:pt x="39134" y="0"/>
                  </a:cubicBezTo>
                  <a:cubicBezTo>
                    <a:pt x="51227" y="0"/>
                    <a:pt x="61248" y="4773"/>
                    <a:pt x="68245" y="13839"/>
                  </a:cubicBezTo>
                  <a:lnTo>
                    <a:pt x="55201" y="26250"/>
                  </a:lnTo>
                  <a:cubicBezTo>
                    <a:pt x="50428" y="20045"/>
                    <a:pt x="45337" y="17340"/>
                    <a:pt x="38975" y="17340"/>
                  </a:cubicBezTo>
                  <a:cubicBezTo>
                    <a:pt x="27042" y="17340"/>
                    <a:pt x="18931" y="27204"/>
                    <a:pt x="18931" y="42476"/>
                  </a:cubicBezTo>
                  <a:cubicBezTo>
                    <a:pt x="18931" y="57588"/>
                    <a:pt x="27045" y="67771"/>
                    <a:pt x="38816" y="67771"/>
                  </a:cubicBezTo>
                  <a:cubicBezTo>
                    <a:pt x="45181" y="67771"/>
                    <a:pt x="50269" y="64907"/>
                    <a:pt x="55520" y="58861"/>
                  </a:cubicBezTo>
                  <a:lnTo>
                    <a:pt x="67771" y="71908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FE11870F-FADC-4794-A5C5-3C43EAD0C96E}"/>
                </a:ext>
              </a:extLst>
            </p:cNvPr>
            <p:cNvSpPr/>
            <p:nvPr/>
          </p:nvSpPr>
          <p:spPr>
            <a:xfrm>
              <a:off x="2716310" y="327912"/>
              <a:ext cx="69680" cy="118358"/>
            </a:xfrm>
            <a:custGeom>
              <a:avLst/>
              <a:gdLst>
                <a:gd name="connsiteX0" fmla="*/ 69677 w 69680"/>
                <a:gd name="connsiteY0" fmla="*/ 118358 h 118358"/>
                <a:gd name="connsiteX1" fmla="*/ 50746 w 69680"/>
                <a:gd name="connsiteY1" fmla="*/ 118358 h 118358"/>
                <a:gd name="connsiteX2" fmla="*/ 50746 w 69680"/>
                <a:gd name="connsiteY2" fmla="*/ 72067 h 118358"/>
                <a:gd name="connsiteX3" fmla="*/ 35793 w 69680"/>
                <a:gd name="connsiteY3" fmla="*/ 52340 h 118358"/>
                <a:gd name="connsiteX4" fmla="*/ 18931 w 69680"/>
                <a:gd name="connsiteY4" fmla="*/ 71908 h 118358"/>
                <a:gd name="connsiteX5" fmla="*/ 18931 w 69680"/>
                <a:gd name="connsiteY5" fmla="*/ 118358 h 118358"/>
                <a:gd name="connsiteX6" fmla="*/ 0 w 69680"/>
                <a:gd name="connsiteY6" fmla="*/ 118358 h 118358"/>
                <a:gd name="connsiteX7" fmla="*/ 0 w 69680"/>
                <a:gd name="connsiteY7" fmla="*/ 4773 h 118358"/>
                <a:gd name="connsiteX8" fmla="*/ 18931 w 69680"/>
                <a:gd name="connsiteY8" fmla="*/ 0 h 118358"/>
                <a:gd name="connsiteX9" fmla="*/ 18931 w 69680"/>
                <a:gd name="connsiteY9" fmla="*/ 47090 h 118358"/>
                <a:gd name="connsiteX10" fmla="*/ 19249 w 69680"/>
                <a:gd name="connsiteY10" fmla="*/ 47090 h 118358"/>
                <a:gd name="connsiteX11" fmla="*/ 42953 w 69680"/>
                <a:gd name="connsiteY11" fmla="*/ 35319 h 118358"/>
                <a:gd name="connsiteX12" fmla="*/ 69680 w 69680"/>
                <a:gd name="connsiteY12" fmla="*/ 68092 h 118358"/>
                <a:gd name="connsiteX13" fmla="*/ 69680 w 69680"/>
                <a:gd name="connsiteY13" fmla="*/ 118358 h 118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9680" h="118358">
                  <a:moveTo>
                    <a:pt x="69677" y="118358"/>
                  </a:moveTo>
                  <a:lnTo>
                    <a:pt x="50746" y="118358"/>
                  </a:lnTo>
                  <a:lnTo>
                    <a:pt x="50746" y="72067"/>
                  </a:lnTo>
                  <a:cubicBezTo>
                    <a:pt x="50746" y="60134"/>
                    <a:pt x="47087" y="52340"/>
                    <a:pt x="35793" y="52340"/>
                  </a:cubicBezTo>
                  <a:cubicBezTo>
                    <a:pt x="22749" y="52340"/>
                    <a:pt x="18931" y="62679"/>
                    <a:pt x="18931" y="71908"/>
                  </a:cubicBezTo>
                  <a:lnTo>
                    <a:pt x="18931" y="118358"/>
                  </a:lnTo>
                  <a:lnTo>
                    <a:pt x="0" y="118358"/>
                  </a:lnTo>
                  <a:lnTo>
                    <a:pt x="0" y="4773"/>
                  </a:lnTo>
                  <a:lnTo>
                    <a:pt x="18931" y="0"/>
                  </a:lnTo>
                  <a:lnTo>
                    <a:pt x="18931" y="47090"/>
                  </a:lnTo>
                  <a:lnTo>
                    <a:pt x="19249" y="47090"/>
                  </a:lnTo>
                  <a:cubicBezTo>
                    <a:pt x="23863" y="39933"/>
                    <a:pt x="32293" y="35319"/>
                    <a:pt x="42953" y="35319"/>
                  </a:cubicBezTo>
                  <a:cubicBezTo>
                    <a:pt x="61725" y="35319"/>
                    <a:pt x="69680" y="49317"/>
                    <a:pt x="69680" y="68092"/>
                  </a:cubicBezTo>
                  <a:lnTo>
                    <a:pt x="69680" y="118358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" name="Freihandform: Form 16">
              <a:extLst>
                <a:ext uri="{FF2B5EF4-FFF2-40B4-BE49-F238E27FC236}">
                  <a16:creationId xmlns:a16="http://schemas.microsoft.com/office/drawing/2014/main" id="{8D950FC3-3406-4DBD-8342-8E86902B49E9}"/>
                </a:ext>
              </a:extLst>
            </p:cNvPr>
            <p:cNvSpPr/>
            <p:nvPr/>
          </p:nvSpPr>
          <p:spPr>
            <a:xfrm>
              <a:off x="2807713" y="387569"/>
              <a:ext cx="39770" cy="17979"/>
            </a:xfrm>
            <a:custGeom>
              <a:avLst/>
              <a:gdLst>
                <a:gd name="connsiteX0" fmla="*/ 39771 w 39770"/>
                <a:gd name="connsiteY0" fmla="*/ 17979 h 17979"/>
                <a:gd name="connsiteX1" fmla="*/ 0 w 39770"/>
                <a:gd name="connsiteY1" fmla="*/ 17979 h 17979"/>
                <a:gd name="connsiteX2" fmla="*/ 0 w 39770"/>
                <a:gd name="connsiteY2" fmla="*/ 0 h 17979"/>
                <a:gd name="connsiteX3" fmla="*/ 39771 w 39770"/>
                <a:gd name="connsiteY3" fmla="*/ 0 h 17979"/>
                <a:gd name="connsiteX4" fmla="*/ 39771 w 39770"/>
                <a:gd name="connsiteY4" fmla="*/ 17979 h 17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770" h="17979">
                  <a:moveTo>
                    <a:pt x="39771" y="17979"/>
                  </a:moveTo>
                  <a:lnTo>
                    <a:pt x="0" y="17979"/>
                  </a:lnTo>
                  <a:lnTo>
                    <a:pt x="0" y="0"/>
                  </a:lnTo>
                  <a:lnTo>
                    <a:pt x="39771" y="0"/>
                  </a:lnTo>
                  <a:lnTo>
                    <a:pt x="39771" y="17979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" name="Freihandform: Form 17">
              <a:extLst>
                <a:ext uri="{FF2B5EF4-FFF2-40B4-BE49-F238E27FC236}">
                  <a16:creationId xmlns:a16="http://schemas.microsoft.com/office/drawing/2014/main" id="{ED61DEE7-FA97-4D40-AD1F-DFB7333BE0D3}"/>
                </a:ext>
              </a:extLst>
            </p:cNvPr>
            <p:cNvSpPr/>
            <p:nvPr/>
          </p:nvSpPr>
          <p:spPr>
            <a:xfrm>
              <a:off x="2857227" y="334274"/>
              <a:ext cx="104359" cy="111996"/>
            </a:xfrm>
            <a:custGeom>
              <a:avLst/>
              <a:gdLst>
                <a:gd name="connsiteX0" fmla="*/ 41680 w 104359"/>
                <a:gd name="connsiteY0" fmla="*/ 0 h 111996"/>
                <a:gd name="connsiteX1" fmla="*/ 62680 w 104359"/>
                <a:gd name="connsiteY1" fmla="*/ 0 h 111996"/>
                <a:gd name="connsiteX2" fmla="*/ 104360 w 104359"/>
                <a:gd name="connsiteY2" fmla="*/ 111997 h 111996"/>
                <a:gd name="connsiteX3" fmla="*/ 82568 w 104359"/>
                <a:gd name="connsiteY3" fmla="*/ 111997 h 111996"/>
                <a:gd name="connsiteX4" fmla="*/ 74453 w 104359"/>
                <a:gd name="connsiteY4" fmla="*/ 88134 h 111996"/>
                <a:gd name="connsiteX5" fmla="*/ 29273 w 104359"/>
                <a:gd name="connsiteY5" fmla="*/ 88134 h 111996"/>
                <a:gd name="connsiteX6" fmla="*/ 21158 w 104359"/>
                <a:gd name="connsiteY6" fmla="*/ 111997 h 111996"/>
                <a:gd name="connsiteX7" fmla="*/ 0 w 104359"/>
                <a:gd name="connsiteY7" fmla="*/ 111997 h 111996"/>
                <a:gd name="connsiteX8" fmla="*/ 41680 w 104359"/>
                <a:gd name="connsiteY8" fmla="*/ 0 h 111996"/>
                <a:gd name="connsiteX9" fmla="*/ 35475 w 104359"/>
                <a:gd name="connsiteY9" fmla="*/ 70317 h 111996"/>
                <a:gd name="connsiteX10" fmla="*/ 68245 w 104359"/>
                <a:gd name="connsiteY10" fmla="*/ 70317 h 111996"/>
                <a:gd name="connsiteX11" fmla="*/ 52022 w 104359"/>
                <a:gd name="connsiteY11" fmla="*/ 22749 h 111996"/>
                <a:gd name="connsiteX12" fmla="*/ 51704 w 104359"/>
                <a:gd name="connsiteY12" fmla="*/ 22749 h 111996"/>
                <a:gd name="connsiteX13" fmla="*/ 35475 w 104359"/>
                <a:gd name="connsiteY13" fmla="*/ 70317 h 111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4359" h="111996">
                  <a:moveTo>
                    <a:pt x="41680" y="0"/>
                  </a:moveTo>
                  <a:lnTo>
                    <a:pt x="62680" y="0"/>
                  </a:lnTo>
                  <a:lnTo>
                    <a:pt x="104360" y="111997"/>
                  </a:lnTo>
                  <a:lnTo>
                    <a:pt x="82568" y="111997"/>
                  </a:lnTo>
                  <a:lnTo>
                    <a:pt x="74453" y="88134"/>
                  </a:lnTo>
                  <a:lnTo>
                    <a:pt x="29273" y="88134"/>
                  </a:lnTo>
                  <a:lnTo>
                    <a:pt x="21158" y="111997"/>
                  </a:lnTo>
                  <a:lnTo>
                    <a:pt x="0" y="111997"/>
                  </a:lnTo>
                  <a:lnTo>
                    <a:pt x="41680" y="0"/>
                  </a:lnTo>
                  <a:close/>
                  <a:moveTo>
                    <a:pt x="35475" y="70317"/>
                  </a:moveTo>
                  <a:lnTo>
                    <a:pt x="68245" y="70317"/>
                  </a:lnTo>
                  <a:lnTo>
                    <a:pt x="52022" y="22749"/>
                  </a:lnTo>
                  <a:lnTo>
                    <a:pt x="51704" y="22749"/>
                  </a:lnTo>
                  <a:lnTo>
                    <a:pt x="35475" y="70317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9" name="Freihandform: Form 18">
              <a:extLst>
                <a:ext uri="{FF2B5EF4-FFF2-40B4-BE49-F238E27FC236}">
                  <a16:creationId xmlns:a16="http://schemas.microsoft.com/office/drawing/2014/main" id="{CF48D468-4FD0-47CD-9EFA-213DAF6460DE}"/>
                </a:ext>
              </a:extLst>
            </p:cNvPr>
            <p:cNvSpPr/>
            <p:nvPr/>
          </p:nvSpPr>
          <p:spPr>
            <a:xfrm>
              <a:off x="2978197" y="328074"/>
              <a:ext cx="18930" cy="118196"/>
            </a:xfrm>
            <a:custGeom>
              <a:avLst/>
              <a:gdLst>
                <a:gd name="connsiteX0" fmla="*/ 18931 w 18930"/>
                <a:gd name="connsiteY0" fmla="*/ 118196 h 118196"/>
                <a:gd name="connsiteX1" fmla="*/ 0 w 18930"/>
                <a:gd name="connsiteY1" fmla="*/ 118196 h 118196"/>
                <a:gd name="connsiteX2" fmla="*/ 0 w 18930"/>
                <a:gd name="connsiteY2" fmla="*/ 4293 h 118196"/>
                <a:gd name="connsiteX3" fmla="*/ 18931 w 18930"/>
                <a:gd name="connsiteY3" fmla="*/ 0 h 118196"/>
                <a:gd name="connsiteX4" fmla="*/ 18931 w 18930"/>
                <a:gd name="connsiteY4" fmla="*/ 118196 h 118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30" h="118196">
                  <a:moveTo>
                    <a:pt x="18931" y="118196"/>
                  </a:moveTo>
                  <a:lnTo>
                    <a:pt x="0" y="118196"/>
                  </a:lnTo>
                  <a:lnTo>
                    <a:pt x="0" y="4293"/>
                  </a:lnTo>
                  <a:lnTo>
                    <a:pt x="18931" y="0"/>
                  </a:lnTo>
                  <a:lnTo>
                    <a:pt x="18931" y="118196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0" name="Freihandform: Form 19">
              <a:extLst>
                <a:ext uri="{FF2B5EF4-FFF2-40B4-BE49-F238E27FC236}">
                  <a16:creationId xmlns:a16="http://schemas.microsoft.com/office/drawing/2014/main" id="{B572A9B8-BB77-4409-9957-B5EF1AF3C647}"/>
                </a:ext>
              </a:extLst>
            </p:cNvPr>
            <p:cNvSpPr/>
            <p:nvPr/>
          </p:nvSpPr>
          <p:spPr>
            <a:xfrm>
              <a:off x="3017659" y="363231"/>
              <a:ext cx="73976" cy="84948"/>
            </a:xfrm>
            <a:custGeom>
              <a:avLst/>
              <a:gdLst>
                <a:gd name="connsiteX0" fmla="*/ 40086 w 73976"/>
                <a:gd name="connsiteY0" fmla="*/ 84949 h 84948"/>
                <a:gd name="connsiteX1" fmla="*/ 0 w 73976"/>
                <a:gd name="connsiteY1" fmla="*/ 42317 h 84948"/>
                <a:gd name="connsiteX2" fmla="*/ 38021 w 73976"/>
                <a:gd name="connsiteY2" fmla="*/ 0 h 84948"/>
                <a:gd name="connsiteX3" fmla="*/ 73976 w 73976"/>
                <a:gd name="connsiteY3" fmla="*/ 41203 h 84948"/>
                <a:gd name="connsiteX4" fmla="*/ 73658 w 73976"/>
                <a:gd name="connsiteY4" fmla="*/ 48999 h 84948"/>
                <a:gd name="connsiteX5" fmla="*/ 19252 w 73976"/>
                <a:gd name="connsiteY5" fmla="*/ 48999 h 84948"/>
                <a:gd name="connsiteX6" fmla="*/ 40251 w 73976"/>
                <a:gd name="connsiteY6" fmla="*/ 68725 h 84948"/>
                <a:gd name="connsiteX7" fmla="*/ 60137 w 73976"/>
                <a:gd name="connsiteY7" fmla="*/ 59179 h 84948"/>
                <a:gd name="connsiteX8" fmla="*/ 71908 w 73976"/>
                <a:gd name="connsiteY8" fmla="*/ 71589 h 84948"/>
                <a:gd name="connsiteX9" fmla="*/ 40086 w 73976"/>
                <a:gd name="connsiteY9" fmla="*/ 84949 h 84948"/>
                <a:gd name="connsiteX10" fmla="*/ 18928 w 73976"/>
                <a:gd name="connsiteY10" fmla="*/ 35154 h 84948"/>
                <a:gd name="connsiteX11" fmla="*/ 55676 w 73976"/>
                <a:gd name="connsiteY11" fmla="*/ 35154 h 84948"/>
                <a:gd name="connsiteX12" fmla="*/ 37700 w 73976"/>
                <a:gd name="connsiteY12" fmla="*/ 15587 h 84948"/>
                <a:gd name="connsiteX13" fmla="*/ 18928 w 73976"/>
                <a:gd name="connsiteY13" fmla="*/ 35154 h 84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3976" h="84948">
                  <a:moveTo>
                    <a:pt x="40086" y="84949"/>
                  </a:moveTo>
                  <a:cubicBezTo>
                    <a:pt x="16064" y="84949"/>
                    <a:pt x="0" y="67927"/>
                    <a:pt x="0" y="42317"/>
                  </a:cubicBezTo>
                  <a:cubicBezTo>
                    <a:pt x="0" y="17181"/>
                    <a:pt x="15430" y="0"/>
                    <a:pt x="38021" y="0"/>
                  </a:cubicBezTo>
                  <a:cubicBezTo>
                    <a:pt x="59816" y="0"/>
                    <a:pt x="73976" y="16226"/>
                    <a:pt x="73976" y="41203"/>
                  </a:cubicBezTo>
                  <a:cubicBezTo>
                    <a:pt x="73976" y="43908"/>
                    <a:pt x="73817" y="46769"/>
                    <a:pt x="73658" y="48999"/>
                  </a:cubicBezTo>
                  <a:lnTo>
                    <a:pt x="19252" y="48999"/>
                  </a:lnTo>
                  <a:cubicBezTo>
                    <a:pt x="21320" y="61566"/>
                    <a:pt x="28795" y="68725"/>
                    <a:pt x="40251" y="68725"/>
                  </a:cubicBezTo>
                  <a:cubicBezTo>
                    <a:pt x="47726" y="68725"/>
                    <a:pt x="53772" y="65862"/>
                    <a:pt x="60137" y="59179"/>
                  </a:cubicBezTo>
                  <a:lnTo>
                    <a:pt x="71908" y="71589"/>
                  </a:lnTo>
                  <a:cubicBezTo>
                    <a:pt x="62680" y="80653"/>
                    <a:pt x="52335" y="84949"/>
                    <a:pt x="40086" y="84949"/>
                  </a:cubicBezTo>
                  <a:close/>
                  <a:moveTo>
                    <a:pt x="18928" y="35154"/>
                  </a:moveTo>
                  <a:lnTo>
                    <a:pt x="55676" y="35154"/>
                  </a:lnTo>
                  <a:cubicBezTo>
                    <a:pt x="54883" y="22744"/>
                    <a:pt x="48360" y="15587"/>
                    <a:pt x="37700" y="15587"/>
                  </a:cubicBezTo>
                  <a:cubicBezTo>
                    <a:pt x="27201" y="15587"/>
                    <a:pt x="20519" y="22587"/>
                    <a:pt x="18928" y="35154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1" name="Freihandform: Form 20">
              <a:extLst>
                <a:ext uri="{FF2B5EF4-FFF2-40B4-BE49-F238E27FC236}">
                  <a16:creationId xmlns:a16="http://schemas.microsoft.com/office/drawing/2014/main" id="{C3D82CBA-6BA9-4E0E-89A1-9DB55B624275}"/>
                </a:ext>
              </a:extLst>
            </p:cNvPr>
            <p:cNvSpPr/>
            <p:nvPr/>
          </p:nvSpPr>
          <p:spPr>
            <a:xfrm>
              <a:off x="3101685" y="365297"/>
              <a:ext cx="77470" cy="80973"/>
            </a:xfrm>
            <a:custGeom>
              <a:avLst/>
              <a:gdLst>
                <a:gd name="connsiteX0" fmla="*/ 77471 w 77470"/>
                <a:gd name="connsiteY0" fmla="*/ 80974 h 80973"/>
                <a:gd name="connsiteX1" fmla="*/ 55835 w 77470"/>
                <a:gd name="connsiteY1" fmla="*/ 80974 h 80973"/>
                <a:gd name="connsiteX2" fmla="*/ 38495 w 77470"/>
                <a:gd name="connsiteY2" fmla="*/ 52974 h 80973"/>
                <a:gd name="connsiteX3" fmla="*/ 38180 w 77470"/>
                <a:gd name="connsiteY3" fmla="*/ 52974 h 80973"/>
                <a:gd name="connsiteX4" fmla="*/ 21315 w 77470"/>
                <a:gd name="connsiteY4" fmla="*/ 80974 h 80973"/>
                <a:gd name="connsiteX5" fmla="*/ 0 w 77470"/>
                <a:gd name="connsiteY5" fmla="*/ 80974 h 80973"/>
                <a:gd name="connsiteX6" fmla="*/ 27679 w 77470"/>
                <a:gd name="connsiteY6" fmla="*/ 38975 h 80973"/>
                <a:gd name="connsiteX7" fmla="*/ 2065 w 77470"/>
                <a:gd name="connsiteY7" fmla="*/ 0 h 80973"/>
                <a:gd name="connsiteX8" fmla="*/ 23383 w 77470"/>
                <a:gd name="connsiteY8" fmla="*/ 0 h 80973"/>
                <a:gd name="connsiteX9" fmla="*/ 38654 w 77470"/>
                <a:gd name="connsiteY9" fmla="*/ 24818 h 80973"/>
                <a:gd name="connsiteX10" fmla="*/ 38970 w 77470"/>
                <a:gd name="connsiteY10" fmla="*/ 24818 h 80973"/>
                <a:gd name="connsiteX11" fmla="*/ 54085 w 77470"/>
                <a:gd name="connsiteY11" fmla="*/ 0 h 80973"/>
                <a:gd name="connsiteX12" fmla="*/ 75084 w 77470"/>
                <a:gd name="connsiteY12" fmla="*/ 0 h 80973"/>
                <a:gd name="connsiteX13" fmla="*/ 49630 w 77470"/>
                <a:gd name="connsiteY13" fmla="*/ 38657 h 80973"/>
                <a:gd name="connsiteX14" fmla="*/ 77471 w 77470"/>
                <a:gd name="connsiteY14" fmla="*/ 80974 h 80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7470" h="80973">
                  <a:moveTo>
                    <a:pt x="77471" y="80974"/>
                  </a:moveTo>
                  <a:lnTo>
                    <a:pt x="55835" y="80974"/>
                  </a:lnTo>
                  <a:lnTo>
                    <a:pt x="38495" y="52974"/>
                  </a:lnTo>
                  <a:lnTo>
                    <a:pt x="38180" y="52974"/>
                  </a:lnTo>
                  <a:lnTo>
                    <a:pt x="21315" y="80974"/>
                  </a:lnTo>
                  <a:lnTo>
                    <a:pt x="0" y="80974"/>
                  </a:lnTo>
                  <a:lnTo>
                    <a:pt x="27679" y="38975"/>
                  </a:lnTo>
                  <a:lnTo>
                    <a:pt x="2065" y="0"/>
                  </a:lnTo>
                  <a:lnTo>
                    <a:pt x="23383" y="0"/>
                  </a:lnTo>
                  <a:lnTo>
                    <a:pt x="38654" y="24818"/>
                  </a:lnTo>
                  <a:lnTo>
                    <a:pt x="38970" y="24818"/>
                  </a:lnTo>
                  <a:lnTo>
                    <a:pt x="54085" y="0"/>
                  </a:lnTo>
                  <a:lnTo>
                    <a:pt x="75084" y="0"/>
                  </a:lnTo>
                  <a:lnTo>
                    <a:pt x="49630" y="38657"/>
                  </a:lnTo>
                  <a:lnTo>
                    <a:pt x="77471" y="80974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2" name="Freihandform: Form 21">
              <a:extLst>
                <a:ext uri="{FF2B5EF4-FFF2-40B4-BE49-F238E27FC236}">
                  <a16:creationId xmlns:a16="http://schemas.microsoft.com/office/drawing/2014/main" id="{F0B7101C-8A06-4C31-8B9D-1DD14C7ECCED}"/>
                </a:ext>
              </a:extLst>
            </p:cNvPr>
            <p:cNvSpPr/>
            <p:nvPr/>
          </p:nvSpPr>
          <p:spPr>
            <a:xfrm>
              <a:off x="3189064" y="363228"/>
              <a:ext cx="68722" cy="84951"/>
            </a:xfrm>
            <a:custGeom>
              <a:avLst/>
              <a:gdLst>
                <a:gd name="connsiteX0" fmla="*/ 34836 w 68722"/>
                <a:gd name="connsiteY0" fmla="*/ 32773 h 84951"/>
                <a:gd name="connsiteX1" fmla="*/ 50107 w 68722"/>
                <a:gd name="connsiteY1" fmla="*/ 34520 h 84951"/>
                <a:gd name="connsiteX2" fmla="*/ 50107 w 68722"/>
                <a:gd name="connsiteY2" fmla="*/ 31656 h 84951"/>
                <a:gd name="connsiteX3" fmla="*/ 32290 w 68722"/>
                <a:gd name="connsiteY3" fmla="*/ 15908 h 84951"/>
                <a:gd name="connsiteX4" fmla="*/ 11768 w 68722"/>
                <a:gd name="connsiteY4" fmla="*/ 20522 h 84951"/>
                <a:gd name="connsiteX5" fmla="*/ 7631 w 68722"/>
                <a:gd name="connsiteY5" fmla="*/ 4614 h 84951"/>
                <a:gd name="connsiteX6" fmla="*/ 34199 w 68722"/>
                <a:gd name="connsiteY6" fmla="*/ 0 h 84951"/>
                <a:gd name="connsiteX7" fmla="*/ 68723 w 68722"/>
                <a:gd name="connsiteY7" fmla="*/ 31338 h 84951"/>
                <a:gd name="connsiteX8" fmla="*/ 68723 w 68722"/>
                <a:gd name="connsiteY8" fmla="*/ 83042 h 84951"/>
                <a:gd name="connsiteX9" fmla="*/ 50744 w 68722"/>
                <a:gd name="connsiteY9" fmla="*/ 83042 h 84951"/>
                <a:gd name="connsiteX10" fmla="*/ 50744 w 68722"/>
                <a:gd name="connsiteY10" fmla="*/ 74453 h 84951"/>
                <a:gd name="connsiteX11" fmla="*/ 50428 w 68722"/>
                <a:gd name="connsiteY11" fmla="*/ 74453 h 84951"/>
                <a:gd name="connsiteX12" fmla="*/ 26724 w 68722"/>
                <a:gd name="connsiteY12" fmla="*/ 84951 h 84951"/>
                <a:gd name="connsiteX13" fmla="*/ 0 w 68722"/>
                <a:gd name="connsiteY13" fmla="*/ 59179 h 84951"/>
                <a:gd name="connsiteX14" fmla="*/ 34836 w 68722"/>
                <a:gd name="connsiteY14" fmla="*/ 32773 h 84951"/>
                <a:gd name="connsiteX15" fmla="*/ 31654 w 68722"/>
                <a:gd name="connsiteY15" fmla="*/ 70794 h 84951"/>
                <a:gd name="connsiteX16" fmla="*/ 50107 w 68722"/>
                <a:gd name="connsiteY16" fmla="*/ 61091 h 84951"/>
                <a:gd name="connsiteX17" fmla="*/ 50107 w 68722"/>
                <a:gd name="connsiteY17" fmla="*/ 46934 h 84951"/>
                <a:gd name="connsiteX18" fmla="*/ 36904 w 68722"/>
                <a:gd name="connsiteY18" fmla="*/ 45343 h 84951"/>
                <a:gd name="connsiteX19" fmla="*/ 18132 w 68722"/>
                <a:gd name="connsiteY19" fmla="*/ 58705 h 84951"/>
                <a:gd name="connsiteX20" fmla="*/ 31654 w 68722"/>
                <a:gd name="connsiteY20" fmla="*/ 70794 h 84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8722" h="84951">
                  <a:moveTo>
                    <a:pt x="34836" y="32773"/>
                  </a:moveTo>
                  <a:cubicBezTo>
                    <a:pt x="40083" y="32773"/>
                    <a:pt x="44860" y="33091"/>
                    <a:pt x="50107" y="34520"/>
                  </a:cubicBezTo>
                  <a:lnTo>
                    <a:pt x="50107" y="31656"/>
                  </a:lnTo>
                  <a:cubicBezTo>
                    <a:pt x="50107" y="21315"/>
                    <a:pt x="44061" y="15908"/>
                    <a:pt x="32290" y="15908"/>
                  </a:cubicBezTo>
                  <a:cubicBezTo>
                    <a:pt x="25767" y="15908"/>
                    <a:pt x="18451" y="17499"/>
                    <a:pt x="11768" y="20522"/>
                  </a:cubicBezTo>
                  <a:lnTo>
                    <a:pt x="7631" y="4614"/>
                  </a:lnTo>
                  <a:cubicBezTo>
                    <a:pt x="15106" y="1750"/>
                    <a:pt x="24971" y="0"/>
                    <a:pt x="34199" y="0"/>
                  </a:cubicBezTo>
                  <a:cubicBezTo>
                    <a:pt x="56949" y="0"/>
                    <a:pt x="68723" y="10660"/>
                    <a:pt x="68723" y="31338"/>
                  </a:cubicBezTo>
                  <a:lnTo>
                    <a:pt x="68723" y="83042"/>
                  </a:lnTo>
                  <a:lnTo>
                    <a:pt x="50744" y="83042"/>
                  </a:lnTo>
                  <a:lnTo>
                    <a:pt x="50744" y="74453"/>
                  </a:lnTo>
                  <a:lnTo>
                    <a:pt x="50428" y="74453"/>
                  </a:lnTo>
                  <a:cubicBezTo>
                    <a:pt x="43428" y="81610"/>
                    <a:pt x="36111" y="84951"/>
                    <a:pt x="26724" y="84951"/>
                  </a:cubicBezTo>
                  <a:cubicBezTo>
                    <a:pt x="10498" y="84951"/>
                    <a:pt x="0" y="74931"/>
                    <a:pt x="0" y="59179"/>
                  </a:cubicBezTo>
                  <a:cubicBezTo>
                    <a:pt x="-3" y="41998"/>
                    <a:pt x="12245" y="32773"/>
                    <a:pt x="34836" y="32773"/>
                  </a:cubicBezTo>
                  <a:close/>
                  <a:moveTo>
                    <a:pt x="31654" y="70794"/>
                  </a:moveTo>
                  <a:cubicBezTo>
                    <a:pt x="38492" y="70794"/>
                    <a:pt x="44857" y="67453"/>
                    <a:pt x="50107" y="61091"/>
                  </a:cubicBezTo>
                  <a:lnTo>
                    <a:pt x="50107" y="46934"/>
                  </a:lnTo>
                  <a:cubicBezTo>
                    <a:pt x="45652" y="45820"/>
                    <a:pt x="41038" y="45343"/>
                    <a:pt x="36904" y="45343"/>
                  </a:cubicBezTo>
                  <a:cubicBezTo>
                    <a:pt x="24974" y="45343"/>
                    <a:pt x="18132" y="50116"/>
                    <a:pt x="18132" y="58705"/>
                  </a:cubicBezTo>
                  <a:cubicBezTo>
                    <a:pt x="18130" y="66180"/>
                    <a:pt x="23383" y="70794"/>
                    <a:pt x="31654" y="70794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3" name="Freihandform: Form 22">
              <a:extLst>
                <a:ext uri="{FF2B5EF4-FFF2-40B4-BE49-F238E27FC236}">
                  <a16:creationId xmlns:a16="http://schemas.microsoft.com/office/drawing/2014/main" id="{C6588993-91D7-4B87-B499-9787249D68ED}"/>
                </a:ext>
              </a:extLst>
            </p:cNvPr>
            <p:cNvSpPr/>
            <p:nvPr/>
          </p:nvSpPr>
          <p:spPr>
            <a:xfrm>
              <a:off x="3281785" y="363228"/>
              <a:ext cx="69668" cy="83042"/>
            </a:xfrm>
            <a:custGeom>
              <a:avLst/>
              <a:gdLst>
                <a:gd name="connsiteX0" fmla="*/ 69669 w 69668"/>
                <a:gd name="connsiteY0" fmla="*/ 83042 h 83042"/>
                <a:gd name="connsiteX1" fmla="*/ 50749 w 69668"/>
                <a:gd name="connsiteY1" fmla="*/ 83042 h 83042"/>
                <a:gd name="connsiteX2" fmla="*/ 50749 w 69668"/>
                <a:gd name="connsiteY2" fmla="*/ 36751 h 83042"/>
                <a:gd name="connsiteX3" fmla="*/ 35793 w 69668"/>
                <a:gd name="connsiteY3" fmla="*/ 17024 h 83042"/>
                <a:gd name="connsiteX4" fmla="*/ 18931 w 69668"/>
                <a:gd name="connsiteY4" fmla="*/ 36592 h 83042"/>
                <a:gd name="connsiteX5" fmla="*/ 18931 w 69668"/>
                <a:gd name="connsiteY5" fmla="*/ 83042 h 83042"/>
                <a:gd name="connsiteX6" fmla="*/ 0 w 69668"/>
                <a:gd name="connsiteY6" fmla="*/ 83042 h 83042"/>
                <a:gd name="connsiteX7" fmla="*/ 0 w 69668"/>
                <a:gd name="connsiteY7" fmla="*/ 2068 h 83042"/>
                <a:gd name="connsiteX8" fmla="*/ 18772 w 69668"/>
                <a:gd name="connsiteY8" fmla="*/ 2068 h 83042"/>
                <a:gd name="connsiteX9" fmla="*/ 18772 w 69668"/>
                <a:gd name="connsiteY9" fmla="*/ 11771 h 83042"/>
                <a:gd name="connsiteX10" fmla="*/ 19087 w 69668"/>
                <a:gd name="connsiteY10" fmla="*/ 11771 h 83042"/>
                <a:gd name="connsiteX11" fmla="*/ 42939 w 69668"/>
                <a:gd name="connsiteY11" fmla="*/ 0 h 83042"/>
                <a:gd name="connsiteX12" fmla="*/ 69669 w 69668"/>
                <a:gd name="connsiteY12" fmla="*/ 32773 h 83042"/>
                <a:gd name="connsiteX13" fmla="*/ 69669 w 69668"/>
                <a:gd name="connsiteY13" fmla="*/ 83042 h 83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9668" h="83042">
                  <a:moveTo>
                    <a:pt x="69669" y="83042"/>
                  </a:moveTo>
                  <a:lnTo>
                    <a:pt x="50749" y="83042"/>
                  </a:lnTo>
                  <a:lnTo>
                    <a:pt x="50749" y="36751"/>
                  </a:lnTo>
                  <a:cubicBezTo>
                    <a:pt x="50749" y="24977"/>
                    <a:pt x="47249" y="17024"/>
                    <a:pt x="35793" y="17024"/>
                  </a:cubicBezTo>
                  <a:cubicBezTo>
                    <a:pt x="22590" y="17024"/>
                    <a:pt x="18931" y="27841"/>
                    <a:pt x="18931" y="36592"/>
                  </a:cubicBezTo>
                  <a:lnTo>
                    <a:pt x="18931" y="83042"/>
                  </a:lnTo>
                  <a:lnTo>
                    <a:pt x="0" y="83042"/>
                  </a:lnTo>
                  <a:lnTo>
                    <a:pt x="0" y="2068"/>
                  </a:lnTo>
                  <a:lnTo>
                    <a:pt x="18772" y="2068"/>
                  </a:lnTo>
                  <a:lnTo>
                    <a:pt x="18772" y="11771"/>
                  </a:lnTo>
                  <a:lnTo>
                    <a:pt x="19087" y="11771"/>
                  </a:lnTo>
                  <a:cubicBezTo>
                    <a:pt x="23860" y="4614"/>
                    <a:pt x="32467" y="0"/>
                    <a:pt x="42939" y="0"/>
                  </a:cubicBezTo>
                  <a:cubicBezTo>
                    <a:pt x="61395" y="0"/>
                    <a:pt x="69669" y="13521"/>
                    <a:pt x="69669" y="32773"/>
                  </a:cubicBezTo>
                  <a:lnTo>
                    <a:pt x="69669" y="83042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4" name="Freihandform: Form 23">
              <a:extLst>
                <a:ext uri="{FF2B5EF4-FFF2-40B4-BE49-F238E27FC236}">
                  <a16:creationId xmlns:a16="http://schemas.microsoft.com/office/drawing/2014/main" id="{530EAFC5-9213-43E9-9190-5CFA81311F29}"/>
                </a:ext>
              </a:extLst>
            </p:cNvPr>
            <p:cNvSpPr/>
            <p:nvPr/>
          </p:nvSpPr>
          <p:spPr>
            <a:xfrm>
              <a:off x="3371502" y="327912"/>
              <a:ext cx="75706" cy="120267"/>
            </a:xfrm>
            <a:custGeom>
              <a:avLst/>
              <a:gdLst>
                <a:gd name="connsiteX0" fmla="*/ 0 w 75706"/>
                <a:gd name="connsiteY0" fmla="*/ 77635 h 120267"/>
                <a:gd name="connsiteX1" fmla="*/ 32921 w 75706"/>
                <a:gd name="connsiteY1" fmla="*/ 35319 h 120267"/>
                <a:gd name="connsiteX2" fmla="*/ 56468 w 75706"/>
                <a:gd name="connsiteY2" fmla="*/ 46294 h 120267"/>
                <a:gd name="connsiteX3" fmla="*/ 56787 w 75706"/>
                <a:gd name="connsiteY3" fmla="*/ 46294 h 120267"/>
                <a:gd name="connsiteX4" fmla="*/ 56787 w 75706"/>
                <a:gd name="connsiteY4" fmla="*/ 4773 h 120267"/>
                <a:gd name="connsiteX5" fmla="*/ 75706 w 75706"/>
                <a:gd name="connsiteY5" fmla="*/ 0 h 120267"/>
                <a:gd name="connsiteX6" fmla="*/ 75706 w 75706"/>
                <a:gd name="connsiteY6" fmla="*/ 118358 h 120267"/>
                <a:gd name="connsiteX7" fmla="*/ 57250 w 75706"/>
                <a:gd name="connsiteY7" fmla="*/ 118358 h 120267"/>
                <a:gd name="connsiteX8" fmla="*/ 57250 w 75706"/>
                <a:gd name="connsiteY8" fmla="*/ 108815 h 120267"/>
                <a:gd name="connsiteX9" fmla="*/ 56931 w 75706"/>
                <a:gd name="connsiteY9" fmla="*/ 108815 h 120267"/>
                <a:gd name="connsiteX10" fmla="*/ 32602 w 75706"/>
                <a:gd name="connsiteY10" fmla="*/ 120267 h 120267"/>
                <a:gd name="connsiteX11" fmla="*/ 0 w 75706"/>
                <a:gd name="connsiteY11" fmla="*/ 77635 h 120267"/>
                <a:gd name="connsiteX12" fmla="*/ 18775 w 75706"/>
                <a:gd name="connsiteY12" fmla="*/ 77635 h 120267"/>
                <a:gd name="connsiteX13" fmla="*/ 37520 w 75706"/>
                <a:gd name="connsiteY13" fmla="*/ 103564 h 120267"/>
                <a:gd name="connsiteX14" fmla="*/ 56787 w 75706"/>
                <a:gd name="connsiteY14" fmla="*/ 92904 h 120267"/>
                <a:gd name="connsiteX15" fmla="*/ 56787 w 75706"/>
                <a:gd name="connsiteY15" fmla="*/ 63316 h 120267"/>
                <a:gd name="connsiteX16" fmla="*/ 37520 w 75706"/>
                <a:gd name="connsiteY16" fmla="*/ 52497 h 120267"/>
                <a:gd name="connsiteX17" fmla="*/ 18775 w 75706"/>
                <a:gd name="connsiteY17" fmla="*/ 77635 h 1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5706" h="120267">
                  <a:moveTo>
                    <a:pt x="0" y="77635"/>
                  </a:moveTo>
                  <a:cubicBezTo>
                    <a:pt x="0" y="51542"/>
                    <a:pt x="13191" y="35319"/>
                    <a:pt x="32921" y="35319"/>
                  </a:cubicBezTo>
                  <a:cubicBezTo>
                    <a:pt x="43103" y="35319"/>
                    <a:pt x="51059" y="39615"/>
                    <a:pt x="56468" y="46294"/>
                  </a:cubicBezTo>
                  <a:lnTo>
                    <a:pt x="56787" y="46294"/>
                  </a:lnTo>
                  <a:lnTo>
                    <a:pt x="56787" y="4773"/>
                  </a:lnTo>
                  <a:lnTo>
                    <a:pt x="75706" y="0"/>
                  </a:lnTo>
                  <a:lnTo>
                    <a:pt x="75706" y="118358"/>
                  </a:lnTo>
                  <a:lnTo>
                    <a:pt x="57250" y="118358"/>
                  </a:lnTo>
                  <a:lnTo>
                    <a:pt x="57250" y="108815"/>
                  </a:lnTo>
                  <a:lnTo>
                    <a:pt x="56931" y="108815"/>
                  </a:lnTo>
                  <a:cubicBezTo>
                    <a:pt x="51059" y="115974"/>
                    <a:pt x="42641" y="120267"/>
                    <a:pt x="32602" y="120267"/>
                  </a:cubicBezTo>
                  <a:cubicBezTo>
                    <a:pt x="13365" y="120267"/>
                    <a:pt x="0" y="103882"/>
                    <a:pt x="0" y="77635"/>
                  </a:cubicBezTo>
                  <a:close/>
                  <a:moveTo>
                    <a:pt x="18775" y="77635"/>
                  </a:moveTo>
                  <a:cubicBezTo>
                    <a:pt x="18775" y="94180"/>
                    <a:pt x="25602" y="103564"/>
                    <a:pt x="37520" y="103564"/>
                  </a:cubicBezTo>
                  <a:cubicBezTo>
                    <a:pt x="44839" y="103564"/>
                    <a:pt x="50885" y="100064"/>
                    <a:pt x="56787" y="92904"/>
                  </a:cubicBezTo>
                  <a:lnTo>
                    <a:pt x="56787" y="63316"/>
                  </a:lnTo>
                  <a:cubicBezTo>
                    <a:pt x="51377" y="55997"/>
                    <a:pt x="45158" y="52497"/>
                    <a:pt x="37520" y="52497"/>
                  </a:cubicBezTo>
                  <a:cubicBezTo>
                    <a:pt x="25284" y="52497"/>
                    <a:pt x="18775" y="61407"/>
                    <a:pt x="18775" y="77635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5" name="Freihandform: Form 24">
              <a:extLst>
                <a:ext uri="{FF2B5EF4-FFF2-40B4-BE49-F238E27FC236}">
                  <a16:creationId xmlns:a16="http://schemas.microsoft.com/office/drawing/2014/main" id="{1BA7E68F-6407-47E4-8F15-79F9D15B1416}"/>
                </a:ext>
              </a:extLst>
            </p:cNvPr>
            <p:cNvSpPr/>
            <p:nvPr/>
          </p:nvSpPr>
          <p:spPr>
            <a:xfrm>
              <a:off x="3467776" y="363231"/>
              <a:ext cx="73970" cy="84948"/>
            </a:xfrm>
            <a:custGeom>
              <a:avLst/>
              <a:gdLst>
                <a:gd name="connsiteX0" fmla="*/ 40066 w 73970"/>
                <a:gd name="connsiteY0" fmla="*/ 84949 h 84948"/>
                <a:gd name="connsiteX1" fmla="*/ 0 w 73970"/>
                <a:gd name="connsiteY1" fmla="*/ 42317 h 84948"/>
                <a:gd name="connsiteX2" fmla="*/ 38012 w 73970"/>
                <a:gd name="connsiteY2" fmla="*/ 0 h 84948"/>
                <a:gd name="connsiteX3" fmla="*/ 73971 w 73970"/>
                <a:gd name="connsiteY3" fmla="*/ 41203 h 84948"/>
                <a:gd name="connsiteX4" fmla="*/ 73652 w 73970"/>
                <a:gd name="connsiteY4" fmla="*/ 48999 h 84948"/>
                <a:gd name="connsiteX5" fmla="*/ 19238 w 73970"/>
                <a:gd name="connsiteY5" fmla="*/ 48999 h 84948"/>
                <a:gd name="connsiteX6" fmla="*/ 40240 w 73970"/>
                <a:gd name="connsiteY6" fmla="*/ 68725 h 84948"/>
                <a:gd name="connsiteX7" fmla="*/ 60143 w 73970"/>
                <a:gd name="connsiteY7" fmla="*/ 59179 h 84948"/>
                <a:gd name="connsiteX8" fmla="*/ 71887 w 73970"/>
                <a:gd name="connsiteY8" fmla="*/ 71589 h 84948"/>
                <a:gd name="connsiteX9" fmla="*/ 40066 w 73970"/>
                <a:gd name="connsiteY9" fmla="*/ 84949 h 84948"/>
                <a:gd name="connsiteX10" fmla="*/ 18919 w 73970"/>
                <a:gd name="connsiteY10" fmla="*/ 35154 h 84948"/>
                <a:gd name="connsiteX11" fmla="*/ 55659 w 73970"/>
                <a:gd name="connsiteY11" fmla="*/ 35154 h 84948"/>
                <a:gd name="connsiteX12" fmla="*/ 37694 w 73970"/>
                <a:gd name="connsiteY12" fmla="*/ 15587 h 84948"/>
                <a:gd name="connsiteX13" fmla="*/ 18919 w 73970"/>
                <a:gd name="connsiteY13" fmla="*/ 35154 h 84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3970" h="84948">
                  <a:moveTo>
                    <a:pt x="40066" y="84949"/>
                  </a:moveTo>
                  <a:cubicBezTo>
                    <a:pt x="16055" y="84949"/>
                    <a:pt x="0" y="67927"/>
                    <a:pt x="0" y="42317"/>
                  </a:cubicBezTo>
                  <a:cubicBezTo>
                    <a:pt x="0" y="17181"/>
                    <a:pt x="15419" y="0"/>
                    <a:pt x="38012" y="0"/>
                  </a:cubicBezTo>
                  <a:cubicBezTo>
                    <a:pt x="59795" y="0"/>
                    <a:pt x="73971" y="16226"/>
                    <a:pt x="73971" y="41203"/>
                  </a:cubicBezTo>
                  <a:cubicBezTo>
                    <a:pt x="73971" y="43908"/>
                    <a:pt x="73797" y="46769"/>
                    <a:pt x="73652" y="48999"/>
                  </a:cubicBezTo>
                  <a:lnTo>
                    <a:pt x="19238" y="48999"/>
                  </a:lnTo>
                  <a:cubicBezTo>
                    <a:pt x="21320" y="61566"/>
                    <a:pt x="28784" y="68725"/>
                    <a:pt x="40240" y="68725"/>
                  </a:cubicBezTo>
                  <a:cubicBezTo>
                    <a:pt x="47703" y="68725"/>
                    <a:pt x="53778" y="65862"/>
                    <a:pt x="60143" y="59179"/>
                  </a:cubicBezTo>
                  <a:lnTo>
                    <a:pt x="71887" y="71589"/>
                  </a:lnTo>
                  <a:cubicBezTo>
                    <a:pt x="62659" y="80653"/>
                    <a:pt x="52332" y="84949"/>
                    <a:pt x="40066" y="84949"/>
                  </a:cubicBezTo>
                  <a:close/>
                  <a:moveTo>
                    <a:pt x="18919" y="35154"/>
                  </a:moveTo>
                  <a:lnTo>
                    <a:pt x="55659" y="35154"/>
                  </a:lnTo>
                  <a:cubicBezTo>
                    <a:pt x="54877" y="22744"/>
                    <a:pt x="48340" y="15587"/>
                    <a:pt x="37694" y="15587"/>
                  </a:cubicBezTo>
                  <a:cubicBezTo>
                    <a:pt x="27193" y="15587"/>
                    <a:pt x="20511" y="22587"/>
                    <a:pt x="18919" y="35154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6" name="Freihandform: Form 25">
              <a:extLst>
                <a:ext uri="{FF2B5EF4-FFF2-40B4-BE49-F238E27FC236}">
                  <a16:creationId xmlns:a16="http://schemas.microsoft.com/office/drawing/2014/main" id="{B2556C23-7C99-4EF2-9C85-0B8D8E280B7F}"/>
                </a:ext>
              </a:extLst>
            </p:cNvPr>
            <p:cNvSpPr/>
            <p:nvPr/>
          </p:nvSpPr>
          <p:spPr>
            <a:xfrm>
              <a:off x="3562430" y="363231"/>
              <a:ext cx="48976" cy="83039"/>
            </a:xfrm>
            <a:custGeom>
              <a:avLst/>
              <a:gdLst>
                <a:gd name="connsiteX0" fmla="*/ 48976 w 48976"/>
                <a:gd name="connsiteY0" fmla="*/ 1747 h 83039"/>
                <a:gd name="connsiteX1" fmla="*/ 45968 w 48976"/>
                <a:gd name="connsiteY1" fmla="*/ 21155 h 83039"/>
                <a:gd name="connsiteX2" fmla="*/ 35466 w 48976"/>
                <a:gd name="connsiteY2" fmla="*/ 18610 h 83039"/>
                <a:gd name="connsiteX3" fmla="*/ 18919 w 48976"/>
                <a:gd name="connsiteY3" fmla="*/ 41518 h 83039"/>
                <a:gd name="connsiteX4" fmla="*/ 18919 w 48976"/>
                <a:gd name="connsiteY4" fmla="*/ 83039 h 83039"/>
                <a:gd name="connsiteX5" fmla="*/ 0 w 48976"/>
                <a:gd name="connsiteY5" fmla="*/ 83039 h 83039"/>
                <a:gd name="connsiteX6" fmla="*/ 0 w 48976"/>
                <a:gd name="connsiteY6" fmla="*/ 2066 h 83039"/>
                <a:gd name="connsiteX7" fmla="*/ 18601 w 48976"/>
                <a:gd name="connsiteY7" fmla="*/ 2066 h 83039"/>
                <a:gd name="connsiteX8" fmla="*/ 18601 w 48976"/>
                <a:gd name="connsiteY8" fmla="*/ 12248 h 83039"/>
                <a:gd name="connsiteX9" fmla="*/ 18919 w 48976"/>
                <a:gd name="connsiteY9" fmla="*/ 12248 h 83039"/>
                <a:gd name="connsiteX10" fmla="*/ 40066 w 48976"/>
                <a:gd name="connsiteY10" fmla="*/ 0 h 83039"/>
                <a:gd name="connsiteX11" fmla="*/ 48976 w 48976"/>
                <a:gd name="connsiteY11" fmla="*/ 1747 h 83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8976" h="83039">
                  <a:moveTo>
                    <a:pt x="48976" y="1747"/>
                  </a:moveTo>
                  <a:lnTo>
                    <a:pt x="45968" y="21155"/>
                  </a:lnTo>
                  <a:cubicBezTo>
                    <a:pt x="43104" y="19564"/>
                    <a:pt x="39603" y="18610"/>
                    <a:pt x="35466" y="18610"/>
                  </a:cubicBezTo>
                  <a:cubicBezTo>
                    <a:pt x="22420" y="18610"/>
                    <a:pt x="18919" y="29111"/>
                    <a:pt x="18919" y="41518"/>
                  </a:cubicBezTo>
                  <a:lnTo>
                    <a:pt x="18919" y="83039"/>
                  </a:lnTo>
                  <a:lnTo>
                    <a:pt x="0" y="83039"/>
                  </a:lnTo>
                  <a:lnTo>
                    <a:pt x="0" y="2066"/>
                  </a:lnTo>
                  <a:lnTo>
                    <a:pt x="18601" y="2066"/>
                  </a:lnTo>
                  <a:lnTo>
                    <a:pt x="18601" y="12248"/>
                  </a:lnTo>
                  <a:lnTo>
                    <a:pt x="18919" y="12248"/>
                  </a:lnTo>
                  <a:cubicBezTo>
                    <a:pt x="23201" y="4614"/>
                    <a:pt x="30838" y="0"/>
                    <a:pt x="40066" y="0"/>
                  </a:cubicBezTo>
                  <a:cubicBezTo>
                    <a:pt x="42785" y="-3"/>
                    <a:pt x="46112" y="474"/>
                    <a:pt x="48976" y="174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7" name="Freihandform: Form 26">
              <a:extLst>
                <a:ext uri="{FF2B5EF4-FFF2-40B4-BE49-F238E27FC236}">
                  <a16:creationId xmlns:a16="http://schemas.microsoft.com/office/drawing/2014/main" id="{F2740D03-BE3A-462A-AAB6-346D31E4A20B}"/>
                </a:ext>
              </a:extLst>
            </p:cNvPr>
            <p:cNvSpPr/>
            <p:nvPr/>
          </p:nvSpPr>
          <p:spPr>
            <a:xfrm>
              <a:off x="3623180" y="387569"/>
              <a:ext cx="39776" cy="17979"/>
            </a:xfrm>
            <a:custGeom>
              <a:avLst/>
              <a:gdLst>
                <a:gd name="connsiteX0" fmla="*/ 39777 w 39776"/>
                <a:gd name="connsiteY0" fmla="*/ 17979 h 17979"/>
                <a:gd name="connsiteX1" fmla="*/ 0 w 39776"/>
                <a:gd name="connsiteY1" fmla="*/ 17979 h 17979"/>
                <a:gd name="connsiteX2" fmla="*/ 0 w 39776"/>
                <a:gd name="connsiteY2" fmla="*/ 0 h 17979"/>
                <a:gd name="connsiteX3" fmla="*/ 39777 w 39776"/>
                <a:gd name="connsiteY3" fmla="*/ 0 h 17979"/>
                <a:gd name="connsiteX4" fmla="*/ 39777 w 39776"/>
                <a:gd name="connsiteY4" fmla="*/ 17979 h 17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776" h="17979">
                  <a:moveTo>
                    <a:pt x="39777" y="17979"/>
                  </a:moveTo>
                  <a:lnTo>
                    <a:pt x="0" y="17979"/>
                  </a:lnTo>
                  <a:lnTo>
                    <a:pt x="0" y="0"/>
                  </a:lnTo>
                  <a:lnTo>
                    <a:pt x="39777" y="0"/>
                  </a:lnTo>
                  <a:lnTo>
                    <a:pt x="39777" y="17979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8" name="Freihandform: Form 27">
              <a:extLst>
                <a:ext uri="{FF2B5EF4-FFF2-40B4-BE49-F238E27FC236}">
                  <a16:creationId xmlns:a16="http://schemas.microsoft.com/office/drawing/2014/main" id="{2F843795-2408-4DE2-B9E7-B8419EDB119F}"/>
                </a:ext>
              </a:extLst>
            </p:cNvPr>
            <p:cNvSpPr/>
            <p:nvPr/>
          </p:nvSpPr>
          <p:spPr>
            <a:xfrm>
              <a:off x="3687112" y="334274"/>
              <a:ext cx="87508" cy="113903"/>
            </a:xfrm>
            <a:custGeom>
              <a:avLst/>
              <a:gdLst>
                <a:gd name="connsiteX0" fmla="*/ 87509 w 87508"/>
                <a:gd name="connsiteY0" fmla="*/ 67612 h 113903"/>
                <a:gd name="connsiteX1" fmla="*/ 43595 w 87508"/>
                <a:gd name="connsiteY1" fmla="*/ 113903 h 113903"/>
                <a:gd name="connsiteX2" fmla="*/ 0 w 87508"/>
                <a:gd name="connsiteY2" fmla="*/ 67612 h 113903"/>
                <a:gd name="connsiteX3" fmla="*/ 0 w 87508"/>
                <a:gd name="connsiteY3" fmla="*/ 0 h 113903"/>
                <a:gd name="connsiteX4" fmla="*/ 20365 w 87508"/>
                <a:gd name="connsiteY4" fmla="*/ 0 h 113903"/>
                <a:gd name="connsiteX5" fmla="*/ 20365 w 87508"/>
                <a:gd name="connsiteY5" fmla="*/ 66498 h 113903"/>
                <a:gd name="connsiteX6" fmla="*/ 44232 w 87508"/>
                <a:gd name="connsiteY6" fmla="*/ 94816 h 113903"/>
                <a:gd name="connsiteX7" fmla="*/ 67317 w 87508"/>
                <a:gd name="connsiteY7" fmla="*/ 66498 h 113903"/>
                <a:gd name="connsiteX8" fmla="*/ 67317 w 87508"/>
                <a:gd name="connsiteY8" fmla="*/ 0 h 113903"/>
                <a:gd name="connsiteX9" fmla="*/ 87509 w 87508"/>
                <a:gd name="connsiteY9" fmla="*/ 0 h 113903"/>
                <a:gd name="connsiteX10" fmla="*/ 87509 w 87508"/>
                <a:gd name="connsiteY10" fmla="*/ 67612 h 113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7508" h="113903">
                  <a:moveTo>
                    <a:pt x="87509" y="67612"/>
                  </a:moveTo>
                  <a:cubicBezTo>
                    <a:pt x="87509" y="94657"/>
                    <a:pt x="73652" y="113903"/>
                    <a:pt x="43595" y="113903"/>
                  </a:cubicBezTo>
                  <a:cubicBezTo>
                    <a:pt x="13683" y="113903"/>
                    <a:pt x="0" y="94813"/>
                    <a:pt x="0" y="67612"/>
                  </a:cubicBezTo>
                  <a:lnTo>
                    <a:pt x="0" y="0"/>
                  </a:lnTo>
                  <a:lnTo>
                    <a:pt x="20365" y="0"/>
                  </a:lnTo>
                  <a:lnTo>
                    <a:pt x="20365" y="66498"/>
                  </a:lnTo>
                  <a:cubicBezTo>
                    <a:pt x="20365" y="83360"/>
                    <a:pt x="27684" y="94816"/>
                    <a:pt x="44232" y="94816"/>
                  </a:cubicBezTo>
                  <a:cubicBezTo>
                    <a:pt x="60779" y="94816"/>
                    <a:pt x="67317" y="83522"/>
                    <a:pt x="67317" y="66498"/>
                  </a:cubicBezTo>
                  <a:lnTo>
                    <a:pt x="67317" y="0"/>
                  </a:lnTo>
                  <a:lnTo>
                    <a:pt x="87509" y="0"/>
                  </a:lnTo>
                  <a:lnTo>
                    <a:pt x="87509" y="67612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9" name="Freihandform: Form 28">
              <a:extLst>
                <a:ext uri="{FF2B5EF4-FFF2-40B4-BE49-F238E27FC236}">
                  <a16:creationId xmlns:a16="http://schemas.microsoft.com/office/drawing/2014/main" id="{6CE6EA25-7BE1-4052-8087-731858ED9056}"/>
                </a:ext>
              </a:extLst>
            </p:cNvPr>
            <p:cNvSpPr/>
            <p:nvPr/>
          </p:nvSpPr>
          <p:spPr>
            <a:xfrm>
              <a:off x="3799760" y="363228"/>
              <a:ext cx="69660" cy="83042"/>
            </a:xfrm>
            <a:custGeom>
              <a:avLst/>
              <a:gdLst>
                <a:gd name="connsiteX0" fmla="*/ 69660 w 69660"/>
                <a:gd name="connsiteY0" fmla="*/ 83042 h 83042"/>
                <a:gd name="connsiteX1" fmla="*/ 50741 w 69660"/>
                <a:gd name="connsiteY1" fmla="*/ 83042 h 83042"/>
                <a:gd name="connsiteX2" fmla="*/ 50741 w 69660"/>
                <a:gd name="connsiteY2" fmla="*/ 36751 h 83042"/>
                <a:gd name="connsiteX3" fmla="*/ 35785 w 69660"/>
                <a:gd name="connsiteY3" fmla="*/ 17024 h 83042"/>
                <a:gd name="connsiteX4" fmla="*/ 18919 w 69660"/>
                <a:gd name="connsiteY4" fmla="*/ 36592 h 83042"/>
                <a:gd name="connsiteX5" fmla="*/ 18919 w 69660"/>
                <a:gd name="connsiteY5" fmla="*/ 83042 h 83042"/>
                <a:gd name="connsiteX6" fmla="*/ 0 w 69660"/>
                <a:gd name="connsiteY6" fmla="*/ 83042 h 83042"/>
                <a:gd name="connsiteX7" fmla="*/ 0 w 69660"/>
                <a:gd name="connsiteY7" fmla="*/ 2068 h 83042"/>
                <a:gd name="connsiteX8" fmla="*/ 18775 w 69660"/>
                <a:gd name="connsiteY8" fmla="*/ 2068 h 83042"/>
                <a:gd name="connsiteX9" fmla="*/ 18775 w 69660"/>
                <a:gd name="connsiteY9" fmla="*/ 11771 h 83042"/>
                <a:gd name="connsiteX10" fmla="*/ 19064 w 69660"/>
                <a:gd name="connsiteY10" fmla="*/ 11771 h 83042"/>
                <a:gd name="connsiteX11" fmla="*/ 42930 w 69660"/>
                <a:gd name="connsiteY11" fmla="*/ 0 h 83042"/>
                <a:gd name="connsiteX12" fmla="*/ 69660 w 69660"/>
                <a:gd name="connsiteY12" fmla="*/ 32773 h 83042"/>
                <a:gd name="connsiteX13" fmla="*/ 69660 w 69660"/>
                <a:gd name="connsiteY13" fmla="*/ 83042 h 83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9660" h="83042">
                  <a:moveTo>
                    <a:pt x="69660" y="83042"/>
                  </a:moveTo>
                  <a:lnTo>
                    <a:pt x="50741" y="83042"/>
                  </a:lnTo>
                  <a:lnTo>
                    <a:pt x="50741" y="36751"/>
                  </a:lnTo>
                  <a:cubicBezTo>
                    <a:pt x="50741" y="24977"/>
                    <a:pt x="47241" y="17024"/>
                    <a:pt x="35785" y="17024"/>
                  </a:cubicBezTo>
                  <a:cubicBezTo>
                    <a:pt x="22593" y="17024"/>
                    <a:pt x="18919" y="27841"/>
                    <a:pt x="18919" y="36592"/>
                  </a:cubicBezTo>
                  <a:lnTo>
                    <a:pt x="18919" y="83042"/>
                  </a:lnTo>
                  <a:lnTo>
                    <a:pt x="0" y="83042"/>
                  </a:lnTo>
                  <a:lnTo>
                    <a:pt x="0" y="2068"/>
                  </a:lnTo>
                  <a:lnTo>
                    <a:pt x="18775" y="2068"/>
                  </a:lnTo>
                  <a:lnTo>
                    <a:pt x="18775" y="11771"/>
                  </a:lnTo>
                  <a:lnTo>
                    <a:pt x="19064" y="11771"/>
                  </a:lnTo>
                  <a:cubicBezTo>
                    <a:pt x="23837" y="4614"/>
                    <a:pt x="32429" y="0"/>
                    <a:pt x="42930" y="0"/>
                  </a:cubicBezTo>
                  <a:cubicBezTo>
                    <a:pt x="61386" y="0"/>
                    <a:pt x="69660" y="13521"/>
                    <a:pt x="69660" y="32773"/>
                  </a:cubicBezTo>
                  <a:lnTo>
                    <a:pt x="69660" y="83042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0" name="Freihandform: Form 29">
              <a:extLst>
                <a:ext uri="{FF2B5EF4-FFF2-40B4-BE49-F238E27FC236}">
                  <a16:creationId xmlns:a16="http://schemas.microsoft.com/office/drawing/2014/main" id="{C9F2AD7C-ED67-46D2-8E7E-860830754931}"/>
                </a:ext>
              </a:extLst>
            </p:cNvPr>
            <p:cNvSpPr/>
            <p:nvPr/>
          </p:nvSpPr>
          <p:spPr>
            <a:xfrm>
              <a:off x="3890769" y="329344"/>
              <a:ext cx="24010" cy="116926"/>
            </a:xfrm>
            <a:custGeom>
              <a:avLst/>
              <a:gdLst>
                <a:gd name="connsiteX0" fmla="*/ 24011 w 24010"/>
                <a:gd name="connsiteY0" fmla="*/ 11453 h 116926"/>
                <a:gd name="connsiteX1" fmla="*/ 11919 w 24010"/>
                <a:gd name="connsiteY1" fmla="*/ 22906 h 116926"/>
                <a:gd name="connsiteX2" fmla="*/ 0 w 24010"/>
                <a:gd name="connsiteY2" fmla="*/ 11453 h 116926"/>
                <a:gd name="connsiteX3" fmla="*/ 11919 w 24010"/>
                <a:gd name="connsiteY3" fmla="*/ 0 h 116926"/>
                <a:gd name="connsiteX4" fmla="*/ 24011 w 24010"/>
                <a:gd name="connsiteY4" fmla="*/ 11453 h 116926"/>
                <a:gd name="connsiteX5" fmla="*/ 21465 w 24010"/>
                <a:gd name="connsiteY5" fmla="*/ 116926 h 116926"/>
                <a:gd name="connsiteX6" fmla="*/ 2546 w 24010"/>
                <a:gd name="connsiteY6" fmla="*/ 116926 h 116926"/>
                <a:gd name="connsiteX7" fmla="*/ 2546 w 24010"/>
                <a:gd name="connsiteY7" fmla="*/ 35952 h 116926"/>
                <a:gd name="connsiteX8" fmla="*/ 21465 w 24010"/>
                <a:gd name="connsiteY8" fmla="*/ 35952 h 116926"/>
                <a:gd name="connsiteX9" fmla="*/ 21465 w 24010"/>
                <a:gd name="connsiteY9" fmla="*/ 116926 h 116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010" h="116926">
                  <a:moveTo>
                    <a:pt x="24011" y="11453"/>
                  </a:moveTo>
                  <a:cubicBezTo>
                    <a:pt x="24011" y="18135"/>
                    <a:pt x="18601" y="22906"/>
                    <a:pt x="11919" y="22906"/>
                  </a:cubicBezTo>
                  <a:cubicBezTo>
                    <a:pt x="5410" y="22906"/>
                    <a:pt x="0" y="18132"/>
                    <a:pt x="0" y="11453"/>
                  </a:cubicBezTo>
                  <a:cubicBezTo>
                    <a:pt x="0" y="4929"/>
                    <a:pt x="5410" y="0"/>
                    <a:pt x="11919" y="0"/>
                  </a:cubicBezTo>
                  <a:cubicBezTo>
                    <a:pt x="18601" y="0"/>
                    <a:pt x="24011" y="4929"/>
                    <a:pt x="24011" y="11453"/>
                  </a:cubicBezTo>
                  <a:close/>
                  <a:moveTo>
                    <a:pt x="21465" y="116926"/>
                  </a:moveTo>
                  <a:lnTo>
                    <a:pt x="2546" y="116926"/>
                  </a:lnTo>
                  <a:lnTo>
                    <a:pt x="2546" y="35952"/>
                  </a:lnTo>
                  <a:lnTo>
                    <a:pt x="21465" y="35952"/>
                  </a:lnTo>
                  <a:lnTo>
                    <a:pt x="21465" y="116926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1" name="Freihandform: Form 30">
              <a:extLst>
                <a:ext uri="{FF2B5EF4-FFF2-40B4-BE49-F238E27FC236}">
                  <a16:creationId xmlns:a16="http://schemas.microsoft.com/office/drawing/2014/main" id="{5C890DC2-DA6A-4DE9-976A-00CEAD68A42D}"/>
                </a:ext>
              </a:extLst>
            </p:cNvPr>
            <p:cNvSpPr/>
            <p:nvPr/>
          </p:nvSpPr>
          <p:spPr>
            <a:xfrm>
              <a:off x="3928290" y="365297"/>
              <a:ext cx="78598" cy="80973"/>
            </a:xfrm>
            <a:custGeom>
              <a:avLst/>
              <a:gdLst>
                <a:gd name="connsiteX0" fmla="*/ 78599 w 78598"/>
                <a:gd name="connsiteY0" fmla="*/ 0 h 80973"/>
                <a:gd name="connsiteX1" fmla="*/ 49150 w 78598"/>
                <a:gd name="connsiteY1" fmla="*/ 80974 h 80973"/>
                <a:gd name="connsiteX2" fmla="*/ 29420 w 78598"/>
                <a:gd name="connsiteY2" fmla="*/ 80974 h 80973"/>
                <a:gd name="connsiteX3" fmla="*/ 0 w 78598"/>
                <a:gd name="connsiteY3" fmla="*/ 0 h 80973"/>
                <a:gd name="connsiteX4" fmla="*/ 20857 w 78598"/>
                <a:gd name="connsiteY4" fmla="*/ 0 h 80973"/>
                <a:gd name="connsiteX5" fmla="*/ 39459 w 78598"/>
                <a:gd name="connsiteY5" fmla="*/ 58861 h 80973"/>
                <a:gd name="connsiteX6" fmla="*/ 39777 w 78598"/>
                <a:gd name="connsiteY6" fmla="*/ 58861 h 80973"/>
                <a:gd name="connsiteX7" fmla="*/ 58378 w 78598"/>
                <a:gd name="connsiteY7" fmla="*/ 0 h 80973"/>
                <a:gd name="connsiteX8" fmla="*/ 78599 w 78598"/>
                <a:gd name="connsiteY8" fmla="*/ 0 h 80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598" h="80973">
                  <a:moveTo>
                    <a:pt x="78599" y="0"/>
                  </a:moveTo>
                  <a:lnTo>
                    <a:pt x="49150" y="80974"/>
                  </a:lnTo>
                  <a:lnTo>
                    <a:pt x="29420" y="80974"/>
                  </a:lnTo>
                  <a:lnTo>
                    <a:pt x="0" y="0"/>
                  </a:lnTo>
                  <a:lnTo>
                    <a:pt x="20857" y="0"/>
                  </a:lnTo>
                  <a:lnTo>
                    <a:pt x="39459" y="58861"/>
                  </a:lnTo>
                  <a:lnTo>
                    <a:pt x="39777" y="58861"/>
                  </a:lnTo>
                  <a:lnTo>
                    <a:pt x="58378" y="0"/>
                  </a:lnTo>
                  <a:lnTo>
                    <a:pt x="78599" y="0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2" name="Freihandform: Form 31">
              <a:extLst>
                <a:ext uri="{FF2B5EF4-FFF2-40B4-BE49-F238E27FC236}">
                  <a16:creationId xmlns:a16="http://schemas.microsoft.com/office/drawing/2014/main" id="{3026ADC9-3D08-44CA-B5E2-65596CD49C59}"/>
                </a:ext>
              </a:extLst>
            </p:cNvPr>
            <p:cNvSpPr/>
            <p:nvPr/>
          </p:nvSpPr>
          <p:spPr>
            <a:xfrm>
              <a:off x="4015683" y="363231"/>
              <a:ext cx="73999" cy="84948"/>
            </a:xfrm>
            <a:custGeom>
              <a:avLst/>
              <a:gdLst>
                <a:gd name="connsiteX0" fmla="*/ 40095 w 73999"/>
                <a:gd name="connsiteY0" fmla="*/ 84949 h 84948"/>
                <a:gd name="connsiteX1" fmla="*/ 0 w 73999"/>
                <a:gd name="connsiteY1" fmla="*/ 42317 h 84948"/>
                <a:gd name="connsiteX2" fmla="*/ 38041 w 73999"/>
                <a:gd name="connsiteY2" fmla="*/ 0 h 84948"/>
                <a:gd name="connsiteX3" fmla="*/ 73999 w 73999"/>
                <a:gd name="connsiteY3" fmla="*/ 41203 h 84948"/>
                <a:gd name="connsiteX4" fmla="*/ 73681 w 73999"/>
                <a:gd name="connsiteY4" fmla="*/ 48999 h 84948"/>
                <a:gd name="connsiteX5" fmla="*/ 19267 w 73999"/>
                <a:gd name="connsiteY5" fmla="*/ 48999 h 84948"/>
                <a:gd name="connsiteX6" fmla="*/ 40269 w 73999"/>
                <a:gd name="connsiteY6" fmla="*/ 68725 h 84948"/>
                <a:gd name="connsiteX7" fmla="*/ 60143 w 73999"/>
                <a:gd name="connsiteY7" fmla="*/ 59179 h 84948"/>
                <a:gd name="connsiteX8" fmla="*/ 71916 w 73999"/>
                <a:gd name="connsiteY8" fmla="*/ 71589 h 84948"/>
                <a:gd name="connsiteX9" fmla="*/ 40095 w 73999"/>
                <a:gd name="connsiteY9" fmla="*/ 84949 h 84948"/>
                <a:gd name="connsiteX10" fmla="*/ 18948 w 73999"/>
                <a:gd name="connsiteY10" fmla="*/ 35154 h 84948"/>
                <a:gd name="connsiteX11" fmla="*/ 55688 w 73999"/>
                <a:gd name="connsiteY11" fmla="*/ 35154 h 84948"/>
                <a:gd name="connsiteX12" fmla="*/ 37723 w 73999"/>
                <a:gd name="connsiteY12" fmla="*/ 15587 h 84948"/>
                <a:gd name="connsiteX13" fmla="*/ 18948 w 73999"/>
                <a:gd name="connsiteY13" fmla="*/ 35154 h 84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3999" h="84948">
                  <a:moveTo>
                    <a:pt x="40095" y="84949"/>
                  </a:moveTo>
                  <a:cubicBezTo>
                    <a:pt x="16084" y="84949"/>
                    <a:pt x="0" y="67927"/>
                    <a:pt x="0" y="42317"/>
                  </a:cubicBezTo>
                  <a:cubicBezTo>
                    <a:pt x="0" y="17181"/>
                    <a:pt x="15448" y="0"/>
                    <a:pt x="38041" y="0"/>
                  </a:cubicBezTo>
                  <a:cubicBezTo>
                    <a:pt x="59824" y="0"/>
                    <a:pt x="73999" y="16226"/>
                    <a:pt x="73999" y="41203"/>
                  </a:cubicBezTo>
                  <a:cubicBezTo>
                    <a:pt x="73999" y="43908"/>
                    <a:pt x="73826" y="46769"/>
                    <a:pt x="73681" y="48999"/>
                  </a:cubicBezTo>
                  <a:lnTo>
                    <a:pt x="19267" y="48999"/>
                  </a:lnTo>
                  <a:cubicBezTo>
                    <a:pt x="21320" y="61566"/>
                    <a:pt x="28813" y="68725"/>
                    <a:pt x="40269" y="68725"/>
                  </a:cubicBezTo>
                  <a:cubicBezTo>
                    <a:pt x="47732" y="68725"/>
                    <a:pt x="53778" y="65862"/>
                    <a:pt x="60143" y="59179"/>
                  </a:cubicBezTo>
                  <a:lnTo>
                    <a:pt x="71916" y="71589"/>
                  </a:lnTo>
                  <a:cubicBezTo>
                    <a:pt x="62688" y="80653"/>
                    <a:pt x="52332" y="84949"/>
                    <a:pt x="40095" y="84949"/>
                  </a:cubicBezTo>
                  <a:close/>
                  <a:moveTo>
                    <a:pt x="18948" y="35154"/>
                  </a:moveTo>
                  <a:lnTo>
                    <a:pt x="55688" y="35154"/>
                  </a:lnTo>
                  <a:cubicBezTo>
                    <a:pt x="54906" y="22744"/>
                    <a:pt x="48368" y="15587"/>
                    <a:pt x="37723" y="15587"/>
                  </a:cubicBezTo>
                  <a:cubicBezTo>
                    <a:pt x="27222" y="15587"/>
                    <a:pt x="20539" y="22587"/>
                    <a:pt x="18948" y="35154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3" name="Freihandform: Form 32">
              <a:extLst>
                <a:ext uri="{FF2B5EF4-FFF2-40B4-BE49-F238E27FC236}">
                  <a16:creationId xmlns:a16="http://schemas.microsoft.com/office/drawing/2014/main" id="{830A4AC1-FAFE-4085-97C7-4BABD2C59760}"/>
                </a:ext>
              </a:extLst>
            </p:cNvPr>
            <p:cNvSpPr/>
            <p:nvPr/>
          </p:nvSpPr>
          <p:spPr>
            <a:xfrm>
              <a:off x="4110337" y="363231"/>
              <a:ext cx="49005" cy="83039"/>
            </a:xfrm>
            <a:custGeom>
              <a:avLst/>
              <a:gdLst>
                <a:gd name="connsiteX0" fmla="*/ 49005 w 49005"/>
                <a:gd name="connsiteY0" fmla="*/ 1747 h 83039"/>
                <a:gd name="connsiteX1" fmla="*/ 45968 w 49005"/>
                <a:gd name="connsiteY1" fmla="*/ 21155 h 83039"/>
                <a:gd name="connsiteX2" fmla="*/ 35495 w 49005"/>
                <a:gd name="connsiteY2" fmla="*/ 18610 h 83039"/>
                <a:gd name="connsiteX3" fmla="*/ 18948 w 49005"/>
                <a:gd name="connsiteY3" fmla="*/ 41518 h 83039"/>
                <a:gd name="connsiteX4" fmla="*/ 18948 w 49005"/>
                <a:gd name="connsiteY4" fmla="*/ 83039 h 83039"/>
                <a:gd name="connsiteX5" fmla="*/ 0 w 49005"/>
                <a:gd name="connsiteY5" fmla="*/ 83039 h 83039"/>
                <a:gd name="connsiteX6" fmla="*/ 0 w 49005"/>
                <a:gd name="connsiteY6" fmla="*/ 2066 h 83039"/>
                <a:gd name="connsiteX7" fmla="*/ 18630 w 49005"/>
                <a:gd name="connsiteY7" fmla="*/ 2066 h 83039"/>
                <a:gd name="connsiteX8" fmla="*/ 18630 w 49005"/>
                <a:gd name="connsiteY8" fmla="*/ 12248 h 83039"/>
                <a:gd name="connsiteX9" fmla="*/ 18948 w 49005"/>
                <a:gd name="connsiteY9" fmla="*/ 12248 h 83039"/>
                <a:gd name="connsiteX10" fmla="*/ 40095 w 49005"/>
                <a:gd name="connsiteY10" fmla="*/ 0 h 83039"/>
                <a:gd name="connsiteX11" fmla="*/ 49005 w 49005"/>
                <a:gd name="connsiteY11" fmla="*/ 1747 h 83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9005" h="83039">
                  <a:moveTo>
                    <a:pt x="49005" y="1747"/>
                  </a:moveTo>
                  <a:lnTo>
                    <a:pt x="45968" y="21155"/>
                  </a:lnTo>
                  <a:cubicBezTo>
                    <a:pt x="43104" y="19564"/>
                    <a:pt x="39632" y="18610"/>
                    <a:pt x="35495" y="18610"/>
                  </a:cubicBezTo>
                  <a:cubicBezTo>
                    <a:pt x="22449" y="18610"/>
                    <a:pt x="18948" y="29111"/>
                    <a:pt x="18948" y="41518"/>
                  </a:cubicBezTo>
                  <a:lnTo>
                    <a:pt x="18948" y="83039"/>
                  </a:lnTo>
                  <a:lnTo>
                    <a:pt x="0" y="83039"/>
                  </a:lnTo>
                  <a:lnTo>
                    <a:pt x="0" y="2066"/>
                  </a:lnTo>
                  <a:lnTo>
                    <a:pt x="18630" y="2066"/>
                  </a:lnTo>
                  <a:lnTo>
                    <a:pt x="18630" y="12248"/>
                  </a:lnTo>
                  <a:lnTo>
                    <a:pt x="18948" y="12248"/>
                  </a:lnTo>
                  <a:cubicBezTo>
                    <a:pt x="23230" y="4614"/>
                    <a:pt x="30867" y="0"/>
                    <a:pt x="40095" y="0"/>
                  </a:cubicBezTo>
                  <a:cubicBezTo>
                    <a:pt x="42814" y="-3"/>
                    <a:pt x="46141" y="474"/>
                    <a:pt x="49005" y="174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4" name="Freihandform: Form 33">
              <a:extLst>
                <a:ext uri="{FF2B5EF4-FFF2-40B4-BE49-F238E27FC236}">
                  <a16:creationId xmlns:a16="http://schemas.microsoft.com/office/drawing/2014/main" id="{0A743164-F39A-4D7A-9201-55B5DF800CAA}"/>
                </a:ext>
              </a:extLst>
            </p:cNvPr>
            <p:cNvSpPr/>
            <p:nvPr/>
          </p:nvSpPr>
          <p:spPr>
            <a:xfrm>
              <a:off x="4168165" y="363231"/>
              <a:ext cx="62370" cy="84951"/>
            </a:xfrm>
            <a:custGeom>
              <a:avLst/>
              <a:gdLst>
                <a:gd name="connsiteX0" fmla="*/ 9084 w 62370"/>
                <a:gd name="connsiteY0" fmla="*/ 60134 h 84951"/>
                <a:gd name="connsiteX1" fmla="*/ 31995 w 62370"/>
                <a:gd name="connsiteY1" fmla="*/ 69203 h 84951"/>
                <a:gd name="connsiteX2" fmla="*/ 43914 w 62370"/>
                <a:gd name="connsiteY2" fmla="*/ 61088 h 84951"/>
                <a:gd name="connsiteX3" fmla="*/ 3356 w 62370"/>
                <a:gd name="connsiteY3" fmla="*/ 25136 h 84951"/>
                <a:gd name="connsiteX4" fmla="*/ 33905 w 62370"/>
                <a:gd name="connsiteY4" fmla="*/ 0 h 84951"/>
                <a:gd name="connsiteX5" fmla="*/ 61907 w 62370"/>
                <a:gd name="connsiteY5" fmla="*/ 8433 h 84951"/>
                <a:gd name="connsiteX6" fmla="*/ 52997 w 62370"/>
                <a:gd name="connsiteY6" fmla="*/ 23227 h 84951"/>
                <a:gd name="connsiteX7" fmla="*/ 33586 w 62370"/>
                <a:gd name="connsiteY7" fmla="*/ 16067 h 84951"/>
                <a:gd name="connsiteX8" fmla="*/ 21957 w 62370"/>
                <a:gd name="connsiteY8" fmla="*/ 23545 h 84951"/>
                <a:gd name="connsiteX9" fmla="*/ 62370 w 62370"/>
                <a:gd name="connsiteY9" fmla="*/ 59338 h 84951"/>
                <a:gd name="connsiteX10" fmla="*/ 31185 w 62370"/>
                <a:gd name="connsiteY10" fmla="*/ 84951 h 84951"/>
                <a:gd name="connsiteX11" fmla="*/ 0 w 62370"/>
                <a:gd name="connsiteY11" fmla="*/ 75090 h 84951"/>
                <a:gd name="connsiteX12" fmla="*/ 9084 w 62370"/>
                <a:gd name="connsiteY12" fmla="*/ 60134 h 84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2370" h="84951">
                  <a:moveTo>
                    <a:pt x="9084" y="60134"/>
                  </a:moveTo>
                  <a:cubicBezTo>
                    <a:pt x="17039" y="66177"/>
                    <a:pt x="24821" y="69203"/>
                    <a:pt x="31995" y="69203"/>
                  </a:cubicBezTo>
                  <a:cubicBezTo>
                    <a:pt x="38996" y="69203"/>
                    <a:pt x="43914" y="66018"/>
                    <a:pt x="43914" y="61088"/>
                  </a:cubicBezTo>
                  <a:cubicBezTo>
                    <a:pt x="43914" y="47246"/>
                    <a:pt x="3356" y="52178"/>
                    <a:pt x="3356" y="25136"/>
                  </a:cubicBezTo>
                  <a:cubicBezTo>
                    <a:pt x="3356" y="10183"/>
                    <a:pt x="15766" y="0"/>
                    <a:pt x="33905" y="0"/>
                  </a:cubicBezTo>
                  <a:cubicBezTo>
                    <a:pt x="43596" y="0"/>
                    <a:pt x="53316" y="2864"/>
                    <a:pt x="61907" y="8433"/>
                  </a:cubicBezTo>
                  <a:lnTo>
                    <a:pt x="52997" y="23227"/>
                  </a:lnTo>
                  <a:cubicBezTo>
                    <a:pt x="45997" y="18454"/>
                    <a:pt x="39777" y="16067"/>
                    <a:pt x="33586" y="16067"/>
                  </a:cubicBezTo>
                  <a:cubicBezTo>
                    <a:pt x="26586" y="16067"/>
                    <a:pt x="21957" y="19090"/>
                    <a:pt x="21957" y="23545"/>
                  </a:cubicBezTo>
                  <a:cubicBezTo>
                    <a:pt x="21957" y="36748"/>
                    <a:pt x="62370" y="32134"/>
                    <a:pt x="62370" y="59338"/>
                  </a:cubicBezTo>
                  <a:cubicBezTo>
                    <a:pt x="62370" y="74610"/>
                    <a:pt x="49815" y="84951"/>
                    <a:pt x="31185" y="84951"/>
                  </a:cubicBezTo>
                  <a:cubicBezTo>
                    <a:pt x="20366" y="84951"/>
                    <a:pt x="9402" y="81610"/>
                    <a:pt x="0" y="75090"/>
                  </a:cubicBezTo>
                  <a:lnTo>
                    <a:pt x="9084" y="60134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5" name="Freihandform: Form 34">
              <a:extLst>
                <a:ext uri="{FF2B5EF4-FFF2-40B4-BE49-F238E27FC236}">
                  <a16:creationId xmlns:a16="http://schemas.microsoft.com/office/drawing/2014/main" id="{15F62335-97D3-4DC8-B924-1F2A2E4FE3F4}"/>
                </a:ext>
              </a:extLst>
            </p:cNvPr>
            <p:cNvSpPr/>
            <p:nvPr/>
          </p:nvSpPr>
          <p:spPr>
            <a:xfrm>
              <a:off x="4248240" y="329344"/>
              <a:ext cx="24010" cy="116926"/>
            </a:xfrm>
            <a:custGeom>
              <a:avLst/>
              <a:gdLst>
                <a:gd name="connsiteX0" fmla="*/ 24011 w 24010"/>
                <a:gd name="connsiteY0" fmla="*/ 11453 h 116926"/>
                <a:gd name="connsiteX1" fmla="*/ 11919 w 24010"/>
                <a:gd name="connsiteY1" fmla="*/ 22906 h 116926"/>
                <a:gd name="connsiteX2" fmla="*/ 0 w 24010"/>
                <a:gd name="connsiteY2" fmla="*/ 11453 h 116926"/>
                <a:gd name="connsiteX3" fmla="*/ 11919 w 24010"/>
                <a:gd name="connsiteY3" fmla="*/ 0 h 116926"/>
                <a:gd name="connsiteX4" fmla="*/ 24011 w 24010"/>
                <a:gd name="connsiteY4" fmla="*/ 11453 h 116926"/>
                <a:gd name="connsiteX5" fmla="*/ 21465 w 24010"/>
                <a:gd name="connsiteY5" fmla="*/ 116926 h 116926"/>
                <a:gd name="connsiteX6" fmla="*/ 2546 w 24010"/>
                <a:gd name="connsiteY6" fmla="*/ 116926 h 116926"/>
                <a:gd name="connsiteX7" fmla="*/ 2546 w 24010"/>
                <a:gd name="connsiteY7" fmla="*/ 35952 h 116926"/>
                <a:gd name="connsiteX8" fmla="*/ 21465 w 24010"/>
                <a:gd name="connsiteY8" fmla="*/ 35952 h 116926"/>
                <a:gd name="connsiteX9" fmla="*/ 21465 w 24010"/>
                <a:gd name="connsiteY9" fmla="*/ 116926 h 116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010" h="116926">
                  <a:moveTo>
                    <a:pt x="24011" y="11453"/>
                  </a:moveTo>
                  <a:cubicBezTo>
                    <a:pt x="24011" y="18135"/>
                    <a:pt x="18601" y="22906"/>
                    <a:pt x="11919" y="22906"/>
                  </a:cubicBezTo>
                  <a:cubicBezTo>
                    <a:pt x="5410" y="22906"/>
                    <a:pt x="0" y="18132"/>
                    <a:pt x="0" y="11453"/>
                  </a:cubicBezTo>
                  <a:cubicBezTo>
                    <a:pt x="0" y="4929"/>
                    <a:pt x="5410" y="0"/>
                    <a:pt x="11919" y="0"/>
                  </a:cubicBezTo>
                  <a:cubicBezTo>
                    <a:pt x="18601" y="0"/>
                    <a:pt x="24011" y="4929"/>
                    <a:pt x="24011" y="11453"/>
                  </a:cubicBezTo>
                  <a:close/>
                  <a:moveTo>
                    <a:pt x="21465" y="116926"/>
                  </a:moveTo>
                  <a:lnTo>
                    <a:pt x="2546" y="116926"/>
                  </a:lnTo>
                  <a:lnTo>
                    <a:pt x="2546" y="35952"/>
                  </a:lnTo>
                  <a:lnTo>
                    <a:pt x="21465" y="35952"/>
                  </a:lnTo>
                  <a:lnTo>
                    <a:pt x="21465" y="116926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6" name="Freihandform: Form 35">
              <a:extLst>
                <a:ext uri="{FF2B5EF4-FFF2-40B4-BE49-F238E27FC236}">
                  <a16:creationId xmlns:a16="http://schemas.microsoft.com/office/drawing/2014/main" id="{3FD4BF07-72DC-4EDB-880B-1727E5AB33D9}"/>
                </a:ext>
              </a:extLst>
            </p:cNvPr>
            <p:cNvSpPr/>
            <p:nvPr/>
          </p:nvSpPr>
          <p:spPr>
            <a:xfrm>
              <a:off x="4285760" y="339047"/>
              <a:ext cx="50451" cy="109132"/>
            </a:xfrm>
            <a:custGeom>
              <a:avLst/>
              <a:gdLst>
                <a:gd name="connsiteX0" fmla="*/ 50452 w 50451"/>
                <a:gd name="connsiteY0" fmla="*/ 89887 h 109132"/>
                <a:gd name="connsiteX1" fmla="*/ 50452 w 50451"/>
                <a:gd name="connsiteY1" fmla="*/ 106113 h 109132"/>
                <a:gd name="connsiteX2" fmla="*/ 34541 w 50451"/>
                <a:gd name="connsiteY2" fmla="*/ 109133 h 109132"/>
                <a:gd name="connsiteX3" fmla="*/ 12410 w 50451"/>
                <a:gd name="connsiteY3" fmla="*/ 86383 h 109132"/>
                <a:gd name="connsiteX4" fmla="*/ 12410 w 50451"/>
                <a:gd name="connsiteY4" fmla="*/ 41998 h 109132"/>
                <a:gd name="connsiteX5" fmla="*/ 0 w 50451"/>
                <a:gd name="connsiteY5" fmla="*/ 41998 h 109132"/>
                <a:gd name="connsiteX6" fmla="*/ 0 w 50451"/>
                <a:gd name="connsiteY6" fmla="*/ 26250 h 109132"/>
                <a:gd name="connsiteX7" fmla="*/ 12266 w 50451"/>
                <a:gd name="connsiteY7" fmla="*/ 26250 h 109132"/>
                <a:gd name="connsiteX8" fmla="*/ 12266 w 50451"/>
                <a:gd name="connsiteY8" fmla="*/ 4137 h 109132"/>
                <a:gd name="connsiteX9" fmla="*/ 31185 w 50451"/>
                <a:gd name="connsiteY9" fmla="*/ 0 h 109132"/>
                <a:gd name="connsiteX10" fmla="*/ 31185 w 50451"/>
                <a:gd name="connsiteY10" fmla="*/ 26250 h 109132"/>
                <a:gd name="connsiteX11" fmla="*/ 50452 w 50451"/>
                <a:gd name="connsiteY11" fmla="*/ 26250 h 109132"/>
                <a:gd name="connsiteX12" fmla="*/ 50452 w 50451"/>
                <a:gd name="connsiteY12" fmla="*/ 41998 h 109132"/>
                <a:gd name="connsiteX13" fmla="*/ 31185 w 50451"/>
                <a:gd name="connsiteY13" fmla="*/ 41998 h 109132"/>
                <a:gd name="connsiteX14" fmla="*/ 31185 w 50451"/>
                <a:gd name="connsiteY14" fmla="*/ 81928 h 109132"/>
                <a:gd name="connsiteX15" fmla="*/ 39951 w 50451"/>
                <a:gd name="connsiteY15" fmla="*/ 92589 h 109132"/>
                <a:gd name="connsiteX16" fmla="*/ 50452 w 50451"/>
                <a:gd name="connsiteY16" fmla="*/ 89887 h 109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0451" h="109132">
                  <a:moveTo>
                    <a:pt x="50452" y="89887"/>
                  </a:moveTo>
                  <a:lnTo>
                    <a:pt x="50452" y="106113"/>
                  </a:lnTo>
                  <a:cubicBezTo>
                    <a:pt x="46315" y="108022"/>
                    <a:pt x="40095" y="109133"/>
                    <a:pt x="34541" y="109133"/>
                  </a:cubicBezTo>
                  <a:cubicBezTo>
                    <a:pt x="20221" y="109133"/>
                    <a:pt x="12410" y="101177"/>
                    <a:pt x="12410" y="86383"/>
                  </a:cubicBezTo>
                  <a:lnTo>
                    <a:pt x="12410" y="41998"/>
                  </a:lnTo>
                  <a:lnTo>
                    <a:pt x="0" y="41998"/>
                  </a:lnTo>
                  <a:lnTo>
                    <a:pt x="0" y="26250"/>
                  </a:lnTo>
                  <a:lnTo>
                    <a:pt x="12266" y="26250"/>
                  </a:lnTo>
                  <a:lnTo>
                    <a:pt x="12266" y="4137"/>
                  </a:lnTo>
                  <a:lnTo>
                    <a:pt x="31185" y="0"/>
                  </a:lnTo>
                  <a:lnTo>
                    <a:pt x="31185" y="26250"/>
                  </a:lnTo>
                  <a:lnTo>
                    <a:pt x="50452" y="26250"/>
                  </a:lnTo>
                  <a:lnTo>
                    <a:pt x="50452" y="41998"/>
                  </a:lnTo>
                  <a:lnTo>
                    <a:pt x="31185" y="41998"/>
                  </a:lnTo>
                  <a:lnTo>
                    <a:pt x="31185" y="81928"/>
                  </a:lnTo>
                  <a:cubicBezTo>
                    <a:pt x="31185" y="89404"/>
                    <a:pt x="33731" y="92589"/>
                    <a:pt x="39951" y="92589"/>
                  </a:cubicBezTo>
                  <a:cubicBezTo>
                    <a:pt x="43451" y="92589"/>
                    <a:pt x="47269" y="91475"/>
                    <a:pt x="50452" y="8988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7" name="Freihandform: Form 36">
              <a:extLst>
                <a:ext uri="{FF2B5EF4-FFF2-40B4-BE49-F238E27FC236}">
                  <a16:creationId xmlns:a16="http://schemas.microsoft.com/office/drawing/2014/main" id="{1F0A8475-C6A2-40ED-AE15-51D256F29762}"/>
                </a:ext>
              </a:extLst>
            </p:cNvPr>
            <p:cNvSpPr/>
            <p:nvPr/>
          </p:nvSpPr>
          <p:spPr>
            <a:xfrm>
              <a:off x="4350994" y="330617"/>
              <a:ext cx="68734" cy="117562"/>
            </a:xfrm>
            <a:custGeom>
              <a:avLst/>
              <a:gdLst>
                <a:gd name="connsiteX0" fmla="*/ 34830 w 68734"/>
                <a:gd name="connsiteY0" fmla="*/ 65384 h 117562"/>
                <a:gd name="connsiteX1" fmla="*/ 50104 w 68734"/>
                <a:gd name="connsiteY1" fmla="*/ 67132 h 117562"/>
                <a:gd name="connsiteX2" fmla="*/ 50104 w 68734"/>
                <a:gd name="connsiteY2" fmla="*/ 64268 h 117562"/>
                <a:gd name="connsiteX3" fmla="*/ 32284 w 68734"/>
                <a:gd name="connsiteY3" fmla="*/ 48519 h 117562"/>
                <a:gd name="connsiteX4" fmla="*/ 11774 w 68734"/>
                <a:gd name="connsiteY4" fmla="*/ 53133 h 117562"/>
                <a:gd name="connsiteX5" fmla="*/ 7637 w 68734"/>
                <a:gd name="connsiteY5" fmla="*/ 37225 h 117562"/>
                <a:gd name="connsiteX6" fmla="*/ 34193 w 68734"/>
                <a:gd name="connsiteY6" fmla="*/ 32611 h 117562"/>
                <a:gd name="connsiteX7" fmla="*/ 68734 w 68734"/>
                <a:gd name="connsiteY7" fmla="*/ 63949 h 117562"/>
                <a:gd name="connsiteX8" fmla="*/ 68734 w 68734"/>
                <a:gd name="connsiteY8" fmla="*/ 115653 h 117562"/>
                <a:gd name="connsiteX9" fmla="*/ 50740 w 68734"/>
                <a:gd name="connsiteY9" fmla="*/ 115653 h 117562"/>
                <a:gd name="connsiteX10" fmla="*/ 50740 w 68734"/>
                <a:gd name="connsiteY10" fmla="*/ 107064 h 117562"/>
                <a:gd name="connsiteX11" fmla="*/ 50422 w 68734"/>
                <a:gd name="connsiteY11" fmla="*/ 107064 h 117562"/>
                <a:gd name="connsiteX12" fmla="*/ 26730 w 68734"/>
                <a:gd name="connsiteY12" fmla="*/ 117563 h 117562"/>
                <a:gd name="connsiteX13" fmla="*/ 0 w 68734"/>
                <a:gd name="connsiteY13" fmla="*/ 91790 h 117562"/>
                <a:gd name="connsiteX14" fmla="*/ 34830 w 68734"/>
                <a:gd name="connsiteY14" fmla="*/ 65384 h 117562"/>
                <a:gd name="connsiteX15" fmla="*/ 19411 w 68734"/>
                <a:gd name="connsiteY15" fmla="*/ 22113 h 117562"/>
                <a:gd name="connsiteX16" fmla="*/ 8100 w 68734"/>
                <a:gd name="connsiteY16" fmla="*/ 11135 h 117562"/>
                <a:gd name="connsiteX17" fmla="*/ 19411 w 68734"/>
                <a:gd name="connsiteY17" fmla="*/ 0 h 117562"/>
                <a:gd name="connsiteX18" fmla="*/ 30693 w 68734"/>
                <a:gd name="connsiteY18" fmla="*/ 11135 h 117562"/>
                <a:gd name="connsiteX19" fmla="*/ 19411 w 68734"/>
                <a:gd name="connsiteY19" fmla="*/ 22113 h 117562"/>
                <a:gd name="connsiteX20" fmla="*/ 31648 w 68734"/>
                <a:gd name="connsiteY20" fmla="*/ 103405 h 117562"/>
                <a:gd name="connsiteX21" fmla="*/ 50104 w 68734"/>
                <a:gd name="connsiteY21" fmla="*/ 93702 h 117562"/>
                <a:gd name="connsiteX22" fmla="*/ 50104 w 68734"/>
                <a:gd name="connsiteY22" fmla="*/ 79545 h 117562"/>
                <a:gd name="connsiteX23" fmla="*/ 36913 w 68734"/>
                <a:gd name="connsiteY23" fmla="*/ 77954 h 117562"/>
                <a:gd name="connsiteX24" fmla="*/ 18138 w 68734"/>
                <a:gd name="connsiteY24" fmla="*/ 91316 h 117562"/>
                <a:gd name="connsiteX25" fmla="*/ 31648 w 68734"/>
                <a:gd name="connsiteY25" fmla="*/ 103405 h 117562"/>
                <a:gd name="connsiteX26" fmla="*/ 52505 w 68734"/>
                <a:gd name="connsiteY26" fmla="*/ 22113 h 117562"/>
                <a:gd name="connsiteX27" fmla="*/ 41194 w 68734"/>
                <a:gd name="connsiteY27" fmla="*/ 11135 h 117562"/>
                <a:gd name="connsiteX28" fmla="*/ 52505 w 68734"/>
                <a:gd name="connsiteY28" fmla="*/ 0 h 117562"/>
                <a:gd name="connsiteX29" fmla="*/ 63787 w 68734"/>
                <a:gd name="connsiteY29" fmla="*/ 11135 h 117562"/>
                <a:gd name="connsiteX30" fmla="*/ 52505 w 68734"/>
                <a:gd name="connsiteY30" fmla="*/ 22113 h 11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8734" h="117562">
                  <a:moveTo>
                    <a:pt x="34830" y="65384"/>
                  </a:moveTo>
                  <a:cubicBezTo>
                    <a:pt x="40095" y="65384"/>
                    <a:pt x="44868" y="65702"/>
                    <a:pt x="50104" y="67132"/>
                  </a:cubicBezTo>
                  <a:lnTo>
                    <a:pt x="50104" y="64268"/>
                  </a:lnTo>
                  <a:cubicBezTo>
                    <a:pt x="50104" y="53926"/>
                    <a:pt x="44058" y="48519"/>
                    <a:pt x="32284" y="48519"/>
                  </a:cubicBezTo>
                  <a:cubicBezTo>
                    <a:pt x="25775" y="48519"/>
                    <a:pt x="18456" y="50110"/>
                    <a:pt x="11774" y="53133"/>
                  </a:cubicBezTo>
                  <a:lnTo>
                    <a:pt x="7637" y="37225"/>
                  </a:lnTo>
                  <a:cubicBezTo>
                    <a:pt x="15101" y="34361"/>
                    <a:pt x="24965" y="32611"/>
                    <a:pt x="34193" y="32611"/>
                  </a:cubicBezTo>
                  <a:cubicBezTo>
                    <a:pt x="56931" y="32611"/>
                    <a:pt x="68734" y="43271"/>
                    <a:pt x="68734" y="63949"/>
                  </a:cubicBezTo>
                  <a:lnTo>
                    <a:pt x="68734" y="115653"/>
                  </a:lnTo>
                  <a:lnTo>
                    <a:pt x="50740" y="115653"/>
                  </a:lnTo>
                  <a:lnTo>
                    <a:pt x="50740" y="107064"/>
                  </a:lnTo>
                  <a:lnTo>
                    <a:pt x="50422" y="107064"/>
                  </a:lnTo>
                  <a:cubicBezTo>
                    <a:pt x="43422" y="114221"/>
                    <a:pt x="36103" y="117563"/>
                    <a:pt x="26730" y="117563"/>
                  </a:cubicBezTo>
                  <a:cubicBezTo>
                    <a:pt x="10501" y="117563"/>
                    <a:pt x="0" y="107542"/>
                    <a:pt x="0" y="91790"/>
                  </a:cubicBezTo>
                  <a:cubicBezTo>
                    <a:pt x="0" y="74610"/>
                    <a:pt x="12237" y="65384"/>
                    <a:pt x="34830" y="65384"/>
                  </a:cubicBezTo>
                  <a:close/>
                  <a:moveTo>
                    <a:pt x="19411" y="22113"/>
                  </a:moveTo>
                  <a:cubicBezTo>
                    <a:pt x="13365" y="22113"/>
                    <a:pt x="8100" y="17022"/>
                    <a:pt x="8100" y="11135"/>
                  </a:cubicBezTo>
                  <a:cubicBezTo>
                    <a:pt x="8100" y="5248"/>
                    <a:pt x="13365" y="0"/>
                    <a:pt x="19411" y="0"/>
                  </a:cubicBezTo>
                  <a:cubicBezTo>
                    <a:pt x="25457" y="0"/>
                    <a:pt x="30693" y="5248"/>
                    <a:pt x="30693" y="11135"/>
                  </a:cubicBezTo>
                  <a:cubicBezTo>
                    <a:pt x="30693" y="17022"/>
                    <a:pt x="25457" y="22113"/>
                    <a:pt x="19411" y="22113"/>
                  </a:cubicBezTo>
                  <a:close/>
                  <a:moveTo>
                    <a:pt x="31648" y="103405"/>
                  </a:moveTo>
                  <a:cubicBezTo>
                    <a:pt x="38475" y="103405"/>
                    <a:pt x="44868" y="100064"/>
                    <a:pt x="50104" y="93702"/>
                  </a:cubicBezTo>
                  <a:lnTo>
                    <a:pt x="50104" y="79545"/>
                  </a:lnTo>
                  <a:cubicBezTo>
                    <a:pt x="45649" y="78431"/>
                    <a:pt x="41021" y="77954"/>
                    <a:pt x="36913" y="77954"/>
                  </a:cubicBezTo>
                  <a:cubicBezTo>
                    <a:pt x="24965" y="77954"/>
                    <a:pt x="18138" y="82727"/>
                    <a:pt x="18138" y="91316"/>
                  </a:cubicBezTo>
                  <a:cubicBezTo>
                    <a:pt x="18138" y="98791"/>
                    <a:pt x="23374" y="103405"/>
                    <a:pt x="31648" y="103405"/>
                  </a:cubicBezTo>
                  <a:close/>
                  <a:moveTo>
                    <a:pt x="52505" y="22113"/>
                  </a:moveTo>
                  <a:cubicBezTo>
                    <a:pt x="46430" y="22113"/>
                    <a:pt x="41194" y="17022"/>
                    <a:pt x="41194" y="11135"/>
                  </a:cubicBezTo>
                  <a:cubicBezTo>
                    <a:pt x="41194" y="5248"/>
                    <a:pt x="46430" y="0"/>
                    <a:pt x="52505" y="0"/>
                  </a:cubicBezTo>
                  <a:cubicBezTo>
                    <a:pt x="58551" y="0"/>
                    <a:pt x="63787" y="5248"/>
                    <a:pt x="63787" y="11135"/>
                  </a:cubicBezTo>
                  <a:cubicBezTo>
                    <a:pt x="63787" y="17022"/>
                    <a:pt x="58551" y="22113"/>
                    <a:pt x="52505" y="22113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8" name="Freihandform: Form 37">
              <a:extLst>
                <a:ext uri="{FF2B5EF4-FFF2-40B4-BE49-F238E27FC236}">
                  <a16:creationId xmlns:a16="http://schemas.microsoft.com/office/drawing/2014/main" id="{472698C7-FAED-464E-8C95-A8A527C9439B}"/>
                </a:ext>
              </a:extLst>
            </p:cNvPr>
            <p:cNvSpPr/>
            <p:nvPr/>
          </p:nvSpPr>
          <p:spPr>
            <a:xfrm>
              <a:off x="4434424" y="339047"/>
              <a:ext cx="50422" cy="109132"/>
            </a:xfrm>
            <a:custGeom>
              <a:avLst/>
              <a:gdLst>
                <a:gd name="connsiteX0" fmla="*/ 50423 w 50422"/>
                <a:gd name="connsiteY0" fmla="*/ 89887 h 109132"/>
                <a:gd name="connsiteX1" fmla="*/ 50423 w 50422"/>
                <a:gd name="connsiteY1" fmla="*/ 106113 h 109132"/>
                <a:gd name="connsiteX2" fmla="*/ 34512 w 50422"/>
                <a:gd name="connsiteY2" fmla="*/ 109133 h 109132"/>
                <a:gd name="connsiteX3" fmla="*/ 12410 w 50422"/>
                <a:gd name="connsiteY3" fmla="*/ 86383 h 109132"/>
                <a:gd name="connsiteX4" fmla="*/ 12410 w 50422"/>
                <a:gd name="connsiteY4" fmla="*/ 41998 h 109132"/>
                <a:gd name="connsiteX5" fmla="*/ 0 w 50422"/>
                <a:gd name="connsiteY5" fmla="*/ 41998 h 109132"/>
                <a:gd name="connsiteX6" fmla="*/ 0 w 50422"/>
                <a:gd name="connsiteY6" fmla="*/ 26250 h 109132"/>
                <a:gd name="connsiteX7" fmla="*/ 12237 w 50422"/>
                <a:gd name="connsiteY7" fmla="*/ 26250 h 109132"/>
                <a:gd name="connsiteX8" fmla="*/ 12237 w 50422"/>
                <a:gd name="connsiteY8" fmla="*/ 4137 h 109132"/>
                <a:gd name="connsiteX9" fmla="*/ 31185 w 50422"/>
                <a:gd name="connsiteY9" fmla="*/ 0 h 109132"/>
                <a:gd name="connsiteX10" fmla="*/ 31185 w 50422"/>
                <a:gd name="connsiteY10" fmla="*/ 26250 h 109132"/>
                <a:gd name="connsiteX11" fmla="*/ 50423 w 50422"/>
                <a:gd name="connsiteY11" fmla="*/ 26250 h 109132"/>
                <a:gd name="connsiteX12" fmla="*/ 50423 w 50422"/>
                <a:gd name="connsiteY12" fmla="*/ 41998 h 109132"/>
                <a:gd name="connsiteX13" fmla="*/ 31185 w 50422"/>
                <a:gd name="connsiteY13" fmla="*/ 41998 h 109132"/>
                <a:gd name="connsiteX14" fmla="*/ 31185 w 50422"/>
                <a:gd name="connsiteY14" fmla="*/ 81928 h 109132"/>
                <a:gd name="connsiteX15" fmla="*/ 39922 w 50422"/>
                <a:gd name="connsiteY15" fmla="*/ 92589 h 109132"/>
                <a:gd name="connsiteX16" fmla="*/ 50423 w 50422"/>
                <a:gd name="connsiteY16" fmla="*/ 89887 h 109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0422" h="109132">
                  <a:moveTo>
                    <a:pt x="50423" y="89887"/>
                  </a:moveTo>
                  <a:lnTo>
                    <a:pt x="50423" y="106113"/>
                  </a:lnTo>
                  <a:cubicBezTo>
                    <a:pt x="46286" y="108022"/>
                    <a:pt x="40095" y="109133"/>
                    <a:pt x="34512" y="109133"/>
                  </a:cubicBezTo>
                  <a:cubicBezTo>
                    <a:pt x="20192" y="109133"/>
                    <a:pt x="12410" y="101177"/>
                    <a:pt x="12410" y="86383"/>
                  </a:cubicBezTo>
                  <a:lnTo>
                    <a:pt x="12410" y="41998"/>
                  </a:lnTo>
                  <a:lnTo>
                    <a:pt x="0" y="41998"/>
                  </a:lnTo>
                  <a:lnTo>
                    <a:pt x="0" y="26250"/>
                  </a:lnTo>
                  <a:lnTo>
                    <a:pt x="12237" y="26250"/>
                  </a:lnTo>
                  <a:lnTo>
                    <a:pt x="12237" y="4137"/>
                  </a:lnTo>
                  <a:lnTo>
                    <a:pt x="31185" y="0"/>
                  </a:lnTo>
                  <a:lnTo>
                    <a:pt x="31185" y="26250"/>
                  </a:lnTo>
                  <a:lnTo>
                    <a:pt x="50423" y="26250"/>
                  </a:lnTo>
                  <a:lnTo>
                    <a:pt x="50423" y="41998"/>
                  </a:lnTo>
                  <a:lnTo>
                    <a:pt x="31185" y="41998"/>
                  </a:lnTo>
                  <a:lnTo>
                    <a:pt x="31185" y="81928"/>
                  </a:lnTo>
                  <a:cubicBezTo>
                    <a:pt x="31185" y="89404"/>
                    <a:pt x="33731" y="92589"/>
                    <a:pt x="39922" y="92589"/>
                  </a:cubicBezTo>
                  <a:cubicBezTo>
                    <a:pt x="43422" y="92589"/>
                    <a:pt x="47240" y="91475"/>
                    <a:pt x="50423" y="8988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9" name="Freihandform: Form 38">
              <a:extLst>
                <a:ext uri="{FF2B5EF4-FFF2-40B4-BE49-F238E27FC236}">
                  <a16:creationId xmlns:a16="http://schemas.microsoft.com/office/drawing/2014/main" id="{5687A4E5-6D4C-4960-BF60-EF280571D6B7}"/>
                </a:ext>
              </a:extLst>
            </p:cNvPr>
            <p:cNvSpPr/>
            <p:nvPr/>
          </p:nvSpPr>
          <p:spPr>
            <a:xfrm>
              <a:off x="2151789" y="509291"/>
              <a:ext cx="73180" cy="111996"/>
            </a:xfrm>
            <a:custGeom>
              <a:avLst/>
              <a:gdLst>
                <a:gd name="connsiteX0" fmla="*/ 73178 w 73180"/>
                <a:gd name="connsiteY0" fmla="*/ 111997 h 111996"/>
                <a:gd name="connsiteX1" fmla="*/ 0 w 73180"/>
                <a:gd name="connsiteY1" fmla="*/ 111997 h 111996"/>
                <a:gd name="connsiteX2" fmla="*/ 0 w 73180"/>
                <a:gd name="connsiteY2" fmla="*/ 0 h 111996"/>
                <a:gd name="connsiteX3" fmla="*/ 71112 w 73180"/>
                <a:gd name="connsiteY3" fmla="*/ 0 h 111996"/>
                <a:gd name="connsiteX4" fmla="*/ 71112 w 73180"/>
                <a:gd name="connsiteY4" fmla="*/ 18135 h 111996"/>
                <a:gd name="connsiteX5" fmla="*/ 19726 w 73180"/>
                <a:gd name="connsiteY5" fmla="*/ 18135 h 111996"/>
                <a:gd name="connsiteX6" fmla="*/ 19726 w 73180"/>
                <a:gd name="connsiteY6" fmla="*/ 44862 h 111996"/>
                <a:gd name="connsiteX7" fmla="*/ 58861 w 73180"/>
                <a:gd name="connsiteY7" fmla="*/ 44862 h 111996"/>
                <a:gd name="connsiteX8" fmla="*/ 58861 w 73180"/>
                <a:gd name="connsiteY8" fmla="*/ 62839 h 111996"/>
                <a:gd name="connsiteX9" fmla="*/ 19726 w 73180"/>
                <a:gd name="connsiteY9" fmla="*/ 62839 h 111996"/>
                <a:gd name="connsiteX10" fmla="*/ 19726 w 73180"/>
                <a:gd name="connsiteY10" fmla="*/ 93861 h 111996"/>
                <a:gd name="connsiteX11" fmla="*/ 73181 w 73180"/>
                <a:gd name="connsiteY11" fmla="*/ 93861 h 111996"/>
                <a:gd name="connsiteX12" fmla="*/ 73181 w 73180"/>
                <a:gd name="connsiteY12" fmla="*/ 111997 h 111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3180" h="111996">
                  <a:moveTo>
                    <a:pt x="73178" y="111997"/>
                  </a:moveTo>
                  <a:lnTo>
                    <a:pt x="0" y="111997"/>
                  </a:lnTo>
                  <a:lnTo>
                    <a:pt x="0" y="0"/>
                  </a:lnTo>
                  <a:lnTo>
                    <a:pt x="71112" y="0"/>
                  </a:lnTo>
                  <a:lnTo>
                    <a:pt x="71112" y="18135"/>
                  </a:lnTo>
                  <a:lnTo>
                    <a:pt x="19726" y="18135"/>
                  </a:lnTo>
                  <a:lnTo>
                    <a:pt x="19726" y="44862"/>
                  </a:lnTo>
                  <a:lnTo>
                    <a:pt x="58861" y="44862"/>
                  </a:lnTo>
                  <a:lnTo>
                    <a:pt x="58861" y="62839"/>
                  </a:lnTo>
                  <a:lnTo>
                    <a:pt x="19726" y="62839"/>
                  </a:lnTo>
                  <a:lnTo>
                    <a:pt x="19726" y="93861"/>
                  </a:lnTo>
                  <a:lnTo>
                    <a:pt x="73181" y="93861"/>
                  </a:lnTo>
                  <a:lnTo>
                    <a:pt x="73181" y="111997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0" name="Freihandform: Form 39">
              <a:extLst>
                <a:ext uri="{FF2B5EF4-FFF2-40B4-BE49-F238E27FC236}">
                  <a16:creationId xmlns:a16="http://schemas.microsoft.com/office/drawing/2014/main" id="{C1F9927D-2299-4C7E-B7FB-ED71EED437E0}"/>
                </a:ext>
              </a:extLst>
            </p:cNvPr>
            <p:cNvSpPr/>
            <p:nvPr/>
          </p:nvSpPr>
          <p:spPr>
            <a:xfrm>
              <a:off x="2244499" y="538249"/>
              <a:ext cx="48996" cy="83039"/>
            </a:xfrm>
            <a:custGeom>
              <a:avLst/>
              <a:gdLst>
                <a:gd name="connsiteX0" fmla="*/ 48996 w 48996"/>
                <a:gd name="connsiteY0" fmla="*/ 1747 h 83039"/>
                <a:gd name="connsiteX1" fmla="*/ 45973 w 48996"/>
                <a:gd name="connsiteY1" fmla="*/ 21155 h 83039"/>
                <a:gd name="connsiteX2" fmla="*/ 35475 w 48996"/>
                <a:gd name="connsiteY2" fmla="*/ 18610 h 83039"/>
                <a:gd name="connsiteX3" fmla="*/ 18931 w 48996"/>
                <a:gd name="connsiteY3" fmla="*/ 41518 h 83039"/>
                <a:gd name="connsiteX4" fmla="*/ 18931 w 48996"/>
                <a:gd name="connsiteY4" fmla="*/ 83039 h 83039"/>
                <a:gd name="connsiteX5" fmla="*/ 0 w 48996"/>
                <a:gd name="connsiteY5" fmla="*/ 83039 h 83039"/>
                <a:gd name="connsiteX6" fmla="*/ 0 w 48996"/>
                <a:gd name="connsiteY6" fmla="*/ 2066 h 83039"/>
                <a:gd name="connsiteX7" fmla="*/ 18613 w 48996"/>
                <a:gd name="connsiteY7" fmla="*/ 2066 h 83039"/>
                <a:gd name="connsiteX8" fmla="*/ 18613 w 48996"/>
                <a:gd name="connsiteY8" fmla="*/ 12248 h 83039"/>
                <a:gd name="connsiteX9" fmla="*/ 18931 w 48996"/>
                <a:gd name="connsiteY9" fmla="*/ 12248 h 83039"/>
                <a:gd name="connsiteX10" fmla="*/ 40089 w 48996"/>
                <a:gd name="connsiteY10" fmla="*/ 0 h 83039"/>
                <a:gd name="connsiteX11" fmla="*/ 48996 w 48996"/>
                <a:gd name="connsiteY11" fmla="*/ 1747 h 83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8996" h="83039">
                  <a:moveTo>
                    <a:pt x="48996" y="1747"/>
                  </a:moveTo>
                  <a:lnTo>
                    <a:pt x="45973" y="21155"/>
                  </a:lnTo>
                  <a:cubicBezTo>
                    <a:pt x="43109" y="19564"/>
                    <a:pt x="39609" y="18610"/>
                    <a:pt x="35475" y="18610"/>
                  </a:cubicBezTo>
                  <a:cubicBezTo>
                    <a:pt x="22431" y="18610"/>
                    <a:pt x="18931" y="29111"/>
                    <a:pt x="18931" y="41518"/>
                  </a:cubicBezTo>
                  <a:lnTo>
                    <a:pt x="18931" y="83039"/>
                  </a:lnTo>
                  <a:lnTo>
                    <a:pt x="0" y="83039"/>
                  </a:lnTo>
                  <a:lnTo>
                    <a:pt x="0" y="2066"/>
                  </a:lnTo>
                  <a:lnTo>
                    <a:pt x="18613" y="2066"/>
                  </a:lnTo>
                  <a:lnTo>
                    <a:pt x="18613" y="12248"/>
                  </a:lnTo>
                  <a:lnTo>
                    <a:pt x="18931" y="12248"/>
                  </a:lnTo>
                  <a:cubicBezTo>
                    <a:pt x="23227" y="4614"/>
                    <a:pt x="30864" y="0"/>
                    <a:pt x="40089" y="0"/>
                  </a:cubicBezTo>
                  <a:cubicBezTo>
                    <a:pt x="42794" y="-3"/>
                    <a:pt x="46135" y="474"/>
                    <a:pt x="48996" y="174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1" name="Freihandform: Form 40">
              <a:extLst>
                <a:ext uri="{FF2B5EF4-FFF2-40B4-BE49-F238E27FC236}">
                  <a16:creationId xmlns:a16="http://schemas.microsoft.com/office/drawing/2014/main" id="{8EDB79E9-0BB3-429F-A0D0-C6421D380BCF}"/>
                </a:ext>
              </a:extLst>
            </p:cNvPr>
            <p:cNvSpPr/>
            <p:nvPr/>
          </p:nvSpPr>
          <p:spPr>
            <a:xfrm>
              <a:off x="2309493" y="503089"/>
              <a:ext cx="18930" cy="118199"/>
            </a:xfrm>
            <a:custGeom>
              <a:avLst/>
              <a:gdLst>
                <a:gd name="connsiteX0" fmla="*/ 18931 w 18930"/>
                <a:gd name="connsiteY0" fmla="*/ 118199 h 118199"/>
                <a:gd name="connsiteX1" fmla="*/ 0 w 18930"/>
                <a:gd name="connsiteY1" fmla="*/ 118199 h 118199"/>
                <a:gd name="connsiteX2" fmla="*/ 0 w 18930"/>
                <a:gd name="connsiteY2" fmla="*/ 4293 h 118199"/>
                <a:gd name="connsiteX3" fmla="*/ 18931 w 18930"/>
                <a:gd name="connsiteY3" fmla="*/ 0 h 118199"/>
                <a:gd name="connsiteX4" fmla="*/ 18931 w 18930"/>
                <a:gd name="connsiteY4" fmla="*/ 118199 h 118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30" h="118199">
                  <a:moveTo>
                    <a:pt x="18931" y="118199"/>
                  </a:moveTo>
                  <a:lnTo>
                    <a:pt x="0" y="118199"/>
                  </a:lnTo>
                  <a:lnTo>
                    <a:pt x="0" y="4293"/>
                  </a:lnTo>
                  <a:lnTo>
                    <a:pt x="18931" y="0"/>
                  </a:lnTo>
                  <a:lnTo>
                    <a:pt x="18931" y="118199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2" name="Freihandform: Form 41">
              <a:extLst>
                <a:ext uri="{FF2B5EF4-FFF2-40B4-BE49-F238E27FC236}">
                  <a16:creationId xmlns:a16="http://schemas.microsoft.com/office/drawing/2014/main" id="{211CCF14-D088-4F12-87A3-F02BA433223E}"/>
                </a:ext>
              </a:extLst>
            </p:cNvPr>
            <p:cNvSpPr/>
            <p:nvPr/>
          </p:nvSpPr>
          <p:spPr>
            <a:xfrm>
              <a:off x="2348159" y="538246"/>
              <a:ext cx="68722" cy="84951"/>
            </a:xfrm>
            <a:custGeom>
              <a:avLst/>
              <a:gdLst>
                <a:gd name="connsiteX0" fmla="*/ 34836 w 68722"/>
                <a:gd name="connsiteY0" fmla="*/ 32773 h 84951"/>
                <a:gd name="connsiteX1" fmla="*/ 50107 w 68722"/>
                <a:gd name="connsiteY1" fmla="*/ 34520 h 84951"/>
                <a:gd name="connsiteX2" fmla="*/ 50107 w 68722"/>
                <a:gd name="connsiteY2" fmla="*/ 31656 h 84951"/>
                <a:gd name="connsiteX3" fmla="*/ 32290 w 68722"/>
                <a:gd name="connsiteY3" fmla="*/ 15908 h 84951"/>
                <a:gd name="connsiteX4" fmla="*/ 11768 w 68722"/>
                <a:gd name="connsiteY4" fmla="*/ 20522 h 84951"/>
                <a:gd name="connsiteX5" fmla="*/ 7631 w 68722"/>
                <a:gd name="connsiteY5" fmla="*/ 4614 h 84951"/>
                <a:gd name="connsiteX6" fmla="*/ 34199 w 68722"/>
                <a:gd name="connsiteY6" fmla="*/ 0 h 84951"/>
                <a:gd name="connsiteX7" fmla="*/ 68723 w 68722"/>
                <a:gd name="connsiteY7" fmla="*/ 31338 h 84951"/>
                <a:gd name="connsiteX8" fmla="*/ 68723 w 68722"/>
                <a:gd name="connsiteY8" fmla="*/ 83042 h 84951"/>
                <a:gd name="connsiteX9" fmla="*/ 50746 w 68722"/>
                <a:gd name="connsiteY9" fmla="*/ 83042 h 84951"/>
                <a:gd name="connsiteX10" fmla="*/ 50746 w 68722"/>
                <a:gd name="connsiteY10" fmla="*/ 74453 h 84951"/>
                <a:gd name="connsiteX11" fmla="*/ 50428 w 68722"/>
                <a:gd name="connsiteY11" fmla="*/ 74453 h 84951"/>
                <a:gd name="connsiteX12" fmla="*/ 26724 w 68722"/>
                <a:gd name="connsiteY12" fmla="*/ 84951 h 84951"/>
                <a:gd name="connsiteX13" fmla="*/ 0 w 68722"/>
                <a:gd name="connsiteY13" fmla="*/ 59179 h 84951"/>
                <a:gd name="connsiteX14" fmla="*/ 34836 w 68722"/>
                <a:gd name="connsiteY14" fmla="*/ 32773 h 84951"/>
                <a:gd name="connsiteX15" fmla="*/ 31654 w 68722"/>
                <a:gd name="connsiteY15" fmla="*/ 70794 h 84951"/>
                <a:gd name="connsiteX16" fmla="*/ 50107 w 68722"/>
                <a:gd name="connsiteY16" fmla="*/ 61091 h 84951"/>
                <a:gd name="connsiteX17" fmla="*/ 50107 w 68722"/>
                <a:gd name="connsiteY17" fmla="*/ 46934 h 84951"/>
                <a:gd name="connsiteX18" fmla="*/ 36904 w 68722"/>
                <a:gd name="connsiteY18" fmla="*/ 45343 h 84951"/>
                <a:gd name="connsiteX19" fmla="*/ 18132 w 68722"/>
                <a:gd name="connsiteY19" fmla="*/ 58705 h 84951"/>
                <a:gd name="connsiteX20" fmla="*/ 31654 w 68722"/>
                <a:gd name="connsiteY20" fmla="*/ 70794 h 84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8722" h="84951">
                  <a:moveTo>
                    <a:pt x="34836" y="32773"/>
                  </a:moveTo>
                  <a:cubicBezTo>
                    <a:pt x="40086" y="32773"/>
                    <a:pt x="44859" y="33091"/>
                    <a:pt x="50107" y="34520"/>
                  </a:cubicBezTo>
                  <a:lnTo>
                    <a:pt x="50107" y="31656"/>
                  </a:lnTo>
                  <a:cubicBezTo>
                    <a:pt x="50107" y="21315"/>
                    <a:pt x="44064" y="15908"/>
                    <a:pt x="32290" y="15908"/>
                  </a:cubicBezTo>
                  <a:cubicBezTo>
                    <a:pt x="25769" y="15908"/>
                    <a:pt x="18451" y="17499"/>
                    <a:pt x="11768" y="20522"/>
                  </a:cubicBezTo>
                  <a:lnTo>
                    <a:pt x="7631" y="4614"/>
                  </a:lnTo>
                  <a:cubicBezTo>
                    <a:pt x="15106" y="1750"/>
                    <a:pt x="24971" y="0"/>
                    <a:pt x="34199" y="0"/>
                  </a:cubicBezTo>
                  <a:cubicBezTo>
                    <a:pt x="56949" y="0"/>
                    <a:pt x="68723" y="10660"/>
                    <a:pt x="68723" y="31338"/>
                  </a:cubicBezTo>
                  <a:lnTo>
                    <a:pt x="68723" y="83042"/>
                  </a:lnTo>
                  <a:lnTo>
                    <a:pt x="50746" y="83042"/>
                  </a:lnTo>
                  <a:lnTo>
                    <a:pt x="50746" y="74453"/>
                  </a:lnTo>
                  <a:lnTo>
                    <a:pt x="50428" y="74453"/>
                  </a:lnTo>
                  <a:cubicBezTo>
                    <a:pt x="43427" y="81610"/>
                    <a:pt x="36109" y="84951"/>
                    <a:pt x="26724" y="84951"/>
                  </a:cubicBezTo>
                  <a:cubicBezTo>
                    <a:pt x="10498" y="84951"/>
                    <a:pt x="0" y="74931"/>
                    <a:pt x="0" y="59179"/>
                  </a:cubicBezTo>
                  <a:cubicBezTo>
                    <a:pt x="-3" y="41998"/>
                    <a:pt x="12245" y="32773"/>
                    <a:pt x="34836" y="32773"/>
                  </a:cubicBezTo>
                  <a:close/>
                  <a:moveTo>
                    <a:pt x="31654" y="70794"/>
                  </a:moveTo>
                  <a:cubicBezTo>
                    <a:pt x="38495" y="70794"/>
                    <a:pt x="44857" y="67453"/>
                    <a:pt x="50107" y="61091"/>
                  </a:cubicBezTo>
                  <a:lnTo>
                    <a:pt x="50107" y="46934"/>
                  </a:lnTo>
                  <a:cubicBezTo>
                    <a:pt x="45652" y="45820"/>
                    <a:pt x="41041" y="45343"/>
                    <a:pt x="36904" y="45343"/>
                  </a:cubicBezTo>
                  <a:cubicBezTo>
                    <a:pt x="24974" y="45343"/>
                    <a:pt x="18132" y="50116"/>
                    <a:pt x="18132" y="58705"/>
                  </a:cubicBezTo>
                  <a:cubicBezTo>
                    <a:pt x="18132" y="66180"/>
                    <a:pt x="23380" y="70794"/>
                    <a:pt x="31654" y="70794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3" name="Freihandform: Form 42">
              <a:extLst>
                <a:ext uri="{FF2B5EF4-FFF2-40B4-BE49-F238E27FC236}">
                  <a16:creationId xmlns:a16="http://schemas.microsoft.com/office/drawing/2014/main" id="{25C55DBA-F1D8-477B-8454-DE3391EEE5ED}"/>
                </a:ext>
              </a:extLst>
            </p:cNvPr>
            <p:cNvSpPr/>
            <p:nvPr/>
          </p:nvSpPr>
          <p:spPr>
            <a:xfrm>
              <a:off x="2440884" y="538249"/>
              <a:ext cx="69680" cy="83042"/>
            </a:xfrm>
            <a:custGeom>
              <a:avLst/>
              <a:gdLst>
                <a:gd name="connsiteX0" fmla="*/ 69677 w 69680"/>
                <a:gd name="connsiteY0" fmla="*/ 83039 h 83042"/>
                <a:gd name="connsiteX1" fmla="*/ 50746 w 69680"/>
                <a:gd name="connsiteY1" fmla="*/ 83039 h 83042"/>
                <a:gd name="connsiteX2" fmla="*/ 50746 w 69680"/>
                <a:gd name="connsiteY2" fmla="*/ 36748 h 83042"/>
                <a:gd name="connsiteX3" fmla="*/ 35793 w 69680"/>
                <a:gd name="connsiteY3" fmla="*/ 17022 h 83042"/>
                <a:gd name="connsiteX4" fmla="*/ 18931 w 69680"/>
                <a:gd name="connsiteY4" fmla="*/ 36589 h 83042"/>
                <a:gd name="connsiteX5" fmla="*/ 18931 w 69680"/>
                <a:gd name="connsiteY5" fmla="*/ 83042 h 83042"/>
                <a:gd name="connsiteX6" fmla="*/ 0 w 69680"/>
                <a:gd name="connsiteY6" fmla="*/ 83042 h 83042"/>
                <a:gd name="connsiteX7" fmla="*/ 0 w 69680"/>
                <a:gd name="connsiteY7" fmla="*/ 2068 h 83042"/>
                <a:gd name="connsiteX8" fmla="*/ 18772 w 69680"/>
                <a:gd name="connsiteY8" fmla="*/ 2068 h 83042"/>
                <a:gd name="connsiteX9" fmla="*/ 18772 w 69680"/>
                <a:gd name="connsiteY9" fmla="*/ 11771 h 83042"/>
                <a:gd name="connsiteX10" fmla="*/ 19090 w 69680"/>
                <a:gd name="connsiteY10" fmla="*/ 11771 h 83042"/>
                <a:gd name="connsiteX11" fmla="*/ 42953 w 69680"/>
                <a:gd name="connsiteY11" fmla="*/ 0 h 83042"/>
                <a:gd name="connsiteX12" fmla="*/ 69680 w 69680"/>
                <a:gd name="connsiteY12" fmla="*/ 32773 h 83042"/>
                <a:gd name="connsiteX13" fmla="*/ 69680 w 69680"/>
                <a:gd name="connsiteY13" fmla="*/ 83039 h 83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9680" h="83042">
                  <a:moveTo>
                    <a:pt x="69677" y="83039"/>
                  </a:moveTo>
                  <a:lnTo>
                    <a:pt x="50746" y="83039"/>
                  </a:lnTo>
                  <a:lnTo>
                    <a:pt x="50746" y="36748"/>
                  </a:lnTo>
                  <a:cubicBezTo>
                    <a:pt x="50746" y="24974"/>
                    <a:pt x="47246" y="17022"/>
                    <a:pt x="35793" y="17022"/>
                  </a:cubicBezTo>
                  <a:cubicBezTo>
                    <a:pt x="22590" y="17022"/>
                    <a:pt x="18931" y="27838"/>
                    <a:pt x="18931" y="36589"/>
                  </a:cubicBezTo>
                  <a:lnTo>
                    <a:pt x="18931" y="83042"/>
                  </a:lnTo>
                  <a:lnTo>
                    <a:pt x="0" y="83042"/>
                  </a:lnTo>
                  <a:lnTo>
                    <a:pt x="0" y="2068"/>
                  </a:lnTo>
                  <a:lnTo>
                    <a:pt x="18772" y="2068"/>
                  </a:lnTo>
                  <a:lnTo>
                    <a:pt x="18772" y="11771"/>
                  </a:lnTo>
                  <a:lnTo>
                    <a:pt x="19090" y="11771"/>
                  </a:lnTo>
                  <a:cubicBezTo>
                    <a:pt x="23860" y="4614"/>
                    <a:pt x="32452" y="0"/>
                    <a:pt x="42953" y="0"/>
                  </a:cubicBezTo>
                  <a:cubicBezTo>
                    <a:pt x="61407" y="0"/>
                    <a:pt x="69680" y="13521"/>
                    <a:pt x="69680" y="32773"/>
                  </a:cubicBezTo>
                  <a:lnTo>
                    <a:pt x="69680" y="83039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4" name="Freihandform: Form 43">
              <a:extLst>
                <a:ext uri="{FF2B5EF4-FFF2-40B4-BE49-F238E27FC236}">
                  <a16:creationId xmlns:a16="http://schemas.microsoft.com/office/drawing/2014/main" id="{D150D2AE-0BE5-4800-B534-94FF96EE9342}"/>
                </a:ext>
              </a:extLst>
            </p:cNvPr>
            <p:cNvSpPr/>
            <p:nvPr/>
          </p:nvSpPr>
          <p:spPr>
            <a:xfrm>
              <a:off x="2530661" y="538246"/>
              <a:ext cx="75726" cy="115656"/>
            </a:xfrm>
            <a:custGeom>
              <a:avLst/>
              <a:gdLst>
                <a:gd name="connsiteX0" fmla="*/ 21320 w 75726"/>
                <a:gd name="connsiteY0" fmla="*/ 100700 h 115656"/>
                <a:gd name="connsiteX1" fmla="*/ 25457 w 75726"/>
                <a:gd name="connsiteY1" fmla="*/ 100541 h 115656"/>
                <a:gd name="connsiteX2" fmla="*/ 56795 w 75726"/>
                <a:gd name="connsiteY2" fmla="*/ 77473 h 115656"/>
                <a:gd name="connsiteX3" fmla="*/ 56795 w 75726"/>
                <a:gd name="connsiteY3" fmla="*/ 72223 h 115656"/>
                <a:gd name="connsiteX4" fmla="*/ 56636 w 75726"/>
                <a:gd name="connsiteY4" fmla="*/ 72223 h 115656"/>
                <a:gd name="connsiteX5" fmla="*/ 32137 w 75726"/>
                <a:gd name="connsiteY5" fmla="*/ 83520 h 115656"/>
                <a:gd name="connsiteX6" fmla="*/ 0 w 75726"/>
                <a:gd name="connsiteY6" fmla="*/ 42476 h 115656"/>
                <a:gd name="connsiteX7" fmla="*/ 32932 w 75726"/>
                <a:gd name="connsiteY7" fmla="*/ 0 h 115656"/>
                <a:gd name="connsiteX8" fmla="*/ 56795 w 75726"/>
                <a:gd name="connsiteY8" fmla="*/ 11297 h 115656"/>
                <a:gd name="connsiteX9" fmla="*/ 57114 w 75726"/>
                <a:gd name="connsiteY9" fmla="*/ 11297 h 115656"/>
                <a:gd name="connsiteX10" fmla="*/ 57114 w 75726"/>
                <a:gd name="connsiteY10" fmla="*/ 2068 h 115656"/>
                <a:gd name="connsiteX11" fmla="*/ 75726 w 75726"/>
                <a:gd name="connsiteY11" fmla="*/ 2068 h 115656"/>
                <a:gd name="connsiteX12" fmla="*/ 75726 w 75726"/>
                <a:gd name="connsiteY12" fmla="*/ 74769 h 115656"/>
                <a:gd name="connsiteX13" fmla="*/ 27204 w 75726"/>
                <a:gd name="connsiteY13" fmla="*/ 115494 h 115656"/>
                <a:gd name="connsiteX14" fmla="*/ 23227 w 75726"/>
                <a:gd name="connsiteY14" fmla="*/ 115656 h 115656"/>
                <a:gd name="connsiteX15" fmla="*/ 21320 w 75726"/>
                <a:gd name="connsiteY15" fmla="*/ 100700 h 115656"/>
                <a:gd name="connsiteX16" fmla="*/ 18778 w 75726"/>
                <a:gd name="connsiteY16" fmla="*/ 41998 h 115656"/>
                <a:gd name="connsiteX17" fmla="*/ 37708 w 75726"/>
                <a:gd name="connsiteY17" fmla="*/ 67293 h 115656"/>
                <a:gd name="connsiteX18" fmla="*/ 56798 w 75726"/>
                <a:gd name="connsiteY18" fmla="*/ 56633 h 115656"/>
                <a:gd name="connsiteX19" fmla="*/ 56798 w 75726"/>
                <a:gd name="connsiteY19" fmla="*/ 27682 h 115656"/>
                <a:gd name="connsiteX20" fmla="*/ 37549 w 75726"/>
                <a:gd name="connsiteY20" fmla="*/ 17022 h 115656"/>
                <a:gd name="connsiteX21" fmla="*/ 18778 w 75726"/>
                <a:gd name="connsiteY21" fmla="*/ 41998 h 115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5726" h="115656">
                  <a:moveTo>
                    <a:pt x="21320" y="100700"/>
                  </a:moveTo>
                  <a:lnTo>
                    <a:pt x="25457" y="100541"/>
                  </a:lnTo>
                  <a:cubicBezTo>
                    <a:pt x="49639" y="99586"/>
                    <a:pt x="56795" y="92745"/>
                    <a:pt x="56795" y="77473"/>
                  </a:cubicBezTo>
                  <a:lnTo>
                    <a:pt x="56795" y="72223"/>
                  </a:lnTo>
                  <a:lnTo>
                    <a:pt x="56636" y="72223"/>
                  </a:lnTo>
                  <a:cubicBezTo>
                    <a:pt x="50909" y="79542"/>
                    <a:pt x="41842" y="83520"/>
                    <a:pt x="32137" y="83520"/>
                  </a:cubicBezTo>
                  <a:cubicBezTo>
                    <a:pt x="12570" y="83520"/>
                    <a:pt x="0" y="67450"/>
                    <a:pt x="0" y="42476"/>
                  </a:cubicBezTo>
                  <a:cubicBezTo>
                    <a:pt x="0" y="16862"/>
                    <a:pt x="13203" y="0"/>
                    <a:pt x="32932" y="0"/>
                  </a:cubicBezTo>
                  <a:cubicBezTo>
                    <a:pt x="42635" y="0"/>
                    <a:pt x="51386" y="4137"/>
                    <a:pt x="56795" y="11297"/>
                  </a:cubicBezTo>
                  <a:lnTo>
                    <a:pt x="57114" y="11297"/>
                  </a:lnTo>
                  <a:lnTo>
                    <a:pt x="57114" y="2068"/>
                  </a:lnTo>
                  <a:lnTo>
                    <a:pt x="75726" y="2068"/>
                  </a:lnTo>
                  <a:lnTo>
                    <a:pt x="75726" y="74769"/>
                  </a:lnTo>
                  <a:cubicBezTo>
                    <a:pt x="75726" y="101018"/>
                    <a:pt x="62361" y="114062"/>
                    <a:pt x="27204" y="115494"/>
                  </a:cubicBezTo>
                  <a:lnTo>
                    <a:pt x="23227" y="115656"/>
                  </a:lnTo>
                  <a:lnTo>
                    <a:pt x="21320" y="100700"/>
                  </a:lnTo>
                  <a:close/>
                  <a:moveTo>
                    <a:pt x="18778" y="41998"/>
                  </a:moveTo>
                  <a:cubicBezTo>
                    <a:pt x="18778" y="57906"/>
                    <a:pt x="25778" y="67293"/>
                    <a:pt x="37708" y="67293"/>
                  </a:cubicBezTo>
                  <a:cubicBezTo>
                    <a:pt x="44868" y="67293"/>
                    <a:pt x="50911" y="63793"/>
                    <a:pt x="56798" y="56633"/>
                  </a:cubicBezTo>
                  <a:lnTo>
                    <a:pt x="56798" y="27682"/>
                  </a:lnTo>
                  <a:cubicBezTo>
                    <a:pt x="51233" y="20681"/>
                    <a:pt x="44868" y="17022"/>
                    <a:pt x="37549" y="17022"/>
                  </a:cubicBezTo>
                  <a:cubicBezTo>
                    <a:pt x="25775" y="17022"/>
                    <a:pt x="18778" y="26091"/>
                    <a:pt x="18778" y="41998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5" name="Freihandform: Form 44">
              <a:extLst>
                <a:ext uri="{FF2B5EF4-FFF2-40B4-BE49-F238E27FC236}">
                  <a16:creationId xmlns:a16="http://schemas.microsoft.com/office/drawing/2014/main" id="{F2D7A54C-FE5A-43FA-B6B0-501E9CF23730}"/>
                </a:ext>
              </a:extLst>
            </p:cNvPr>
            <p:cNvSpPr/>
            <p:nvPr/>
          </p:nvSpPr>
          <p:spPr>
            <a:xfrm>
              <a:off x="2626796" y="538246"/>
              <a:ext cx="73976" cy="84951"/>
            </a:xfrm>
            <a:custGeom>
              <a:avLst/>
              <a:gdLst>
                <a:gd name="connsiteX0" fmla="*/ 40089 w 73976"/>
                <a:gd name="connsiteY0" fmla="*/ 84951 h 84951"/>
                <a:gd name="connsiteX1" fmla="*/ 0 w 73976"/>
                <a:gd name="connsiteY1" fmla="*/ 42317 h 84951"/>
                <a:gd name="connsiteX2" fmla="*/ 38024 w 73976"/>
                <a:gd name="connsiteY2" fmla="*/ 0 h 84951"/>
                <a:gd name="connsiteX3" fmla="*/ 73976 w 73976"/>
                <a:gd name="connsiteY3" fmla="*/ 41203 h 84951"/>
                <a:gd name="connsiteX4" fmla="*/ 73658 w 73976"/>
                <a:gd name="connsiteY4" fmla="*/ 48999 h 84951"/>
                <a:gd name="connsiteX5" fmla="*/ 19249 w 73976"/>
                <a:gd name="connsiteY5" fmla="*/ 48999 h 84951"/>
                <a:gd name="connsiteX6" fmla="*/ 40248 w 73976"/>
                <a:gd name="connsiteY6" fmla="*/ 68725 h 84951"/>
                <a:gd name="connsiteX7" fmla="*/ 60134 w 73976"/>
                <a:gd name="connsiteY7" fmla="*/ 59179 h 84951"/>
                <a:gd name="connsiteX8" fmla="*/ 71905 w 73976"/>
                <a:gd name="connsiteY8" fmla="*/ 71589 h 84951"/>
                <a:gd name="connsiteX9" fmla="*/ 40089 w 73976"/>
                <a:gd name="connsiteY9" fmla="*/ 84951 h 84951"/>
                <a:gd name="connsiteX10" fmla="*/ 18931 w 73976"/>
                <a:gd name="connsiteY10" fmla="*/ 35157 h 84951"/>
                <a:gd name="connsiteX11" fmla="*/ 55679 w 73976"/>
                <a:gd name="connsiteY11" fmla="*/ 35157 h 84951"/>
                <a:gd name="connsiteX12" fmla="*/ 37703 w 73976"/>
                <a:gd name="connsiteY12" fmla="*/ 15590 h 84951"/>
                <a:gd name="connsiteX13" fmla="*/ 18931 w 73976"/>
                <a:gd name="connsiteY13" fmla="*/ 35157 h 84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3976" h="84951">
                  <a:moveTo>
                    <a:pt x="40089" y="84951"/>
                  </a:moveTo>
                  <a:cubicBezTo>
                    <a:pt x="16067" y="84951"/>
                    <a:pt x="0" y="67930"/>
                    <a:pt x="0" y="42317"/>
                  </a:cubicBezTo>
                  <a:cubicBezTo>
                    <a:pt x="0" y="17181"/>
                    <a:pt x="15430" y="0"/>
                    <a:pt x="38024" y="0"/>
                  </a:cubicBezTo>
                  <a:cubicBezTo>
                    <a:pt x="59819" y="0"/>
                    <a:pt x="73976" y="16226"/>
                    <a:pt x="73976" y="41203"/>
                  </a:cubicBezTo>
                  <a:cubicBezTo>
                    <a:pt x="73976" y="43908"/>
                    <a:pt x="73817" y="46769"/>
                    <a:pt x="73658" y="48999"/>
                  </a:cubicBezTo>
                  <a:lnTo>
                    <a:pt x="19249" y="48999"/>
                  </a:lnTo>
                  <a:cubicBezTo>
                    <a:pt x="21318" y="61566"/>
                    <a:pt x="28793" y="68725"/>
                    <a:pt x="40248" y="68725"/>
                  </a:cubicBezTo>
                  <a:cubicBezTo>
                    <a:pt x="47723" y="68725"/>
                    <a:pt x="53770" y="65862"/>
                    <a:pt x="60134" y="59179"/>
                  </a:cubicBezTo>
                  <a:lnTo>
                    <a:pt x="71905" y="71589"/>
                  </a:lnTo>
                  <a:cubicBezTo>
                    <a:pt x="62680" y="80656"/>
                    <a:pt x="52341" y="84951"/>
                    <a:pt x="40089" y="84951"/>
                  </a:cubicBezTo>
                  <a:close/>
                  <a:moveTo>
                    <a:pt x="18931" y="35157"/>
                  </a:moveTo>
                  <a:lnTo>
                    <a:pt x="55679" y="35157"/>
                  </a:lnTo>
                  <a:cubicBezTo>
                    <a:pt x="54883" y="22746"/>
                    <a:pt x="48360" y="15590"/>
                    <a:pt x="37703" y="15590"/>
                  </a:cubicBezTo>
                  <a:cubicBezTo>
                    <a:pt x="27204" y="15590"/>
                    <a:pt x="20522" y="22590"/>
                    <a:pt x="18931" y="3515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6" name="Freihandform: Form 45">
              <a:extLst>
                <a:ext uri="{FF2B5EF4-FFF2-40B4-BE49-F238E27FC236}">
                  <a16:creationId xmlns:a16="http://schemas.microsoft.com/office/drawing/2014/main" id="{9B116172-570C-491B-A5D3-32EDF4F069E1}"/>
                </a:ext>
              </a:extLst>
            </p:cNvPr>
            <p:cNvSpPr/>
            <p:nvPr/>
          </p:nvSpPr>
          <p:spPr>
            <a:xfrm>
              <a:off x="2721451" y="538249"/>
              <a:ext cx="69680" cy="83042"/>
            </a:xfrm>
            <a:custGeom>
              <a:avLst/>
              <a:gdLst>
                <a:gd name="connsiteX0" fmla="*/ 69677 w 69680"/>
                <a:gd name="connsiteY0" fmla="*/ 83039 h 83042"/>
                <a:gd name="connsiteX1" fmla="*/ 50746 w 69680"/>
                <a:gd name="connsiteY1" fmla="*/ 83039 h 83042"/>
                <a:gd name="connsiteX2" fmla="*/ 50746 w 69680"/>
                <a:gd name="connsiteY2" fmla="*/ 36748 h 83042"/>
                <a:gd name="connsiteX3" fmla="*/ 35793 w 69680"/>
                <a:gd name="connsiteY3" fmla="*/ 17022 h 83042"/>
                <a:gd name="connsiteX4" fmla="*/ 18931 w 69680"/>
                <a:gd name="connsiteY4" fmla="*/ 36589 h 83042"/>
                <a:gd name="connsiteX5" fmla="*/ 18931 w 69680"/>
                <a:gd name="connsiteY5" fmla="*/ 83042 h 83042"/>
                <a:gd name="connsiteX6" fmla="*/ 0 w 69680"/>
                <a:gd name="connsiteY6" fmla="*/ 83042 h 83042"/>
                <a:gd name="connsiteX7" fmla="*/ 0 w 69680"/>
                <a:gd name="connsiteY7" fmla="*/ 2068 h 83042"/>
                <a:gd name="connsiteX8" fmla="*/ 18772 w 69680"/>
                <a:gd name="connsiteY8" fmla="*/ 2068 h 83042"/>
                <a:gd name="connsiteX9" fmla="*/ 18772 w 69680"/>
                <a:gd name="connsiteY9" fmla="*/ 11771 h 83042"/>
                <a:gd name="connsiteX10" fmla="*/ 19090 w 69680"/>
                <a:gd name="connsiteY10" fmla="*/ 11771 h 83042"/>
                <a:gd name="connsiteX11" fmla="*/ 42953 w 69680"/>
                <a:gd name="connsiteY11" fmla="*/ 0 h 83042"/>
                <a:gd name="connsiteX12" fmla="*/ 69680 w 69680"/>
                <a:gd name="connsiteY12" fmla="*/ 32773 h 83042"/>
                <a:gd name="connsiteX13" fmla="*/ 69680 w 69680"/>
                <a:gd name="connsiteY13" fmla="*/ 83039 h 83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9680" h="83042">
                  <a:moveTo>
                    <a:pt x="69677" y="83039"/>
                  </a:moveTo>
                  <a:lnTo>
                    <a:pt x="50746" y="83039"/>
                  </a:lnTo>
                  <a:lnTo>
                    <a:pt x="50746" y="36748"/>
                  </a:lnTo>
                  <a:cubicBezTo>
                    <a:pt x="50746" y="24974"/>
                    <a:pt x="47246" y="17022"/>
                    <a:pt x="35793" y="17022"/>
                  </a:cubicBezTo>
                  <a:cubicBezTo>
                    <a:pt x="22590" y="17022"/>
                    <a:pt x="18931" y="27838"/>
                    <a:pt x="18931" y="36589"/>
                  </a:cubicBezTo>
                  <a:lnTo>
                    <a:pt x="18931" y="83042"/>
                  </a:lnTo>
                  <a:lnTo>
                    <a:pt x="0" y="83042"/>
                  </a:lnTo>
                  <a:lnTo>
                    <a:pt x="0" y="2068"/>
                  </a:lnTo>
                  <a:lnTo>
                    <a:pt x="18772" y="2068"/>
                  </a:lnTo>
                  <a:lnTo>
                    <a:pt x="18772" y="11771"/>
                  </a:lnTo>
                  <a:lnTo>
                    <a:pt x="19090" y="11771"/>
                  </a:lnTo>
                  <a:cubicBezTo>
                    <a:pt x="23860" y="4614"/>
                    <a:pt x="32452" y="0"/>
                    <a:pt x="42953" y="0"/>
                  </a:cubicBezTo>
                  <a:cubicBezTo>
                    <a:pt x="61407" y="0"/>
                    <a:pt x="69680" y="13521"/>
                    <a:pt x="69680" y="32773"/>
                  </a:cubicBezTo>
                  <a:lnTo>
                    <a:pt x="69680" y="83039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7" name="Freihandform: Form 46">
              <a:extLst>
                <a:ext uri="{FF2B5EF4-FFF2-40B4-BE49-F238E27FC236}">
                  <a16:creationId xmlns:a16="http://schemas.microsoft.com/office/drawing/2014/main" id="{3C509B38-8B16-4AED-A22D-35AA7AFA0153}"/>
                </a:ext>
              </a:extLst>
            </p:cNvPr>
            <p:cNvSpPr/>
            <p:nvPr/>
          </p:nvSpPr>
          <p:spPr>
            <a:xfrm>
              <a:off x="2812856" y="562586"/>
              <a:ext cx="39770" cy="17976"/>
            </a:xfrm>
            <a:custGeom>
              <a:avLst/>
              <a:gdLst>
                <a:gd name="connsiteX0" fmla="*/ 39771 w 39770"/>
                <a:gd name="connsiteY0" fmla="*/ 17976 h 17976"/>
                <a:gd name="connsiteX1" fmla="*/ 0 w 39770"/>
                <a:gd name="connsiteY1" fmla="*/ 17976 h 17976"/>
                <a:gd name="connsiteX2" fmla="*/ 0 w 39770"/>
                <a:gd name="connsiteY2" fmla="*/ 0 h 17976"/>
                <a:gd name="connsiteX3" fmla="*/ 39771 w 39770"/>
                <a:gd name="connsiteY3" fmla="*/ 0 h 17976"/>
                <a:gd name="connsiteX4" fmla="*/ 39771 w 39770"/>
                <a:gd name="connsiteY4" fmla="*/ 17976 h 17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770" h="17976">
                  <a:moveTo>
                    <a:pt x="39771" y="17976"/>
                  </a:moveTo>
                  <a:lnTo>
                    <a:pt x="0" y="17976"/>
                  </a:lnTo>
                  <a:lnTo>
                    <a:pt x="0" y="0"/>
                  </a:lnTo>
                  <a:lnTo>
                    <a:pt x="39771" y="0"/>
                  </a:lnTo>
                  <a:lnTo>
                    <a:pt x="39771" y="17976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8" name="Freihandform: Form 47">
              <a:extLst>
                <a:ext uri="{FF2B5EF4-FFF2-40B4-BE49-F238E27FC236}">
                  <a16:creationId xmlns:a16="http://schemas.microsoft.com/office/drawing/2014/main" id="{67F6E260-C839-43D5-AF3A-3AD26008F1A3}"/>
                </a:ext>
              </a:extLst>
            </p:cNvPr>
            <p:cNvSpPr/>
            <p:nvPr/>
          </p:nvSpPr>
          <p:spPr>
            <a:xfrm>
              <a:off x="2877211" y="509291"/>
              <a:ext cx="89088" cy="111996"/>
            </a:xfrm>
            <a:custGeom>
              <a:avLst/>
              <a:gdLst>
                <a:gd name="connsiteX0" fmla="*/ 3 w 89088"/>
                <a:gd name="connsiteY0" fmla="*/ 0 h 111996"/>
                <a:gd name="connsiteX1" fmla="*/ 20207 w 89088"/>
                <a:gd name="connsiteY1" fmla="*/ 0 h 111996"/>
                <a:gd name="connsiteX2" fmla="*/ 69999 w 89088"/>
                <a:gd name="connsiteY2" fmla="*/ 78110 h 111996"/>
                <a:gd name="connsiteX3" fmla="*/ 70317 w 89088"/>
                <a:gd name="connsiteY3" fmla="*/ 78110 h 111996"/>
                <a:gd name="connsiteX4" fmla="*/ 69839 w 89088"/>
                <a:gd name="connsiteY4" fmla="*/ 0 h 111996"/>
                <a:gd name="connsiteX5" fmla="*/ 89088 w 89088"/>
                <a:gd name="connsiteY5" fmla="*/ 0 h 111996"/>
                <a:gd name="connsiteX6" fmla="*/ 89088 w 89088"/>
                <a:gd name="connsiteY6" fmla="*/ 111997 h 111996"/>
                <a:gd name="connsiteX7" fmla="*/ 69362 w 89088"/>
                <a:gd name="connsiteY7" fmla="*/ 111997 h 111996"/>
                <a:gd name="connsiteX8" fmla="*/ 19408 w 89088"/>
                <a:gd name="connsiteY8" fmla="*/ 33407 h 111996"/>
                <a:gd name="connsiteX9" fmla="*/ 19090 w 89088"/>
                <a:gd name="connsiteY9" fmla="*/ 33407 h 111996"/>
                <a:gd name="connsiteX10" fmla="*/ 19408 w 89088"/>
                <a:gd name="connsiteY10" fmla="*/ 111997 h 111996"/>
                <a:gd name="connsiteX11" fmla="*/ 0 w 89088"/>
                <a:gd name="connsiteY11" fmla="*/ 111997 h 111996"/>
                <a:gd name="connsiteX12" fmla="*/ 0 w 89088"/>
                <a:gd name="connsiteY12" fmla="*/ 0 h 111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9088" h="111996">
                  <a:moveTo>
                    <a:pt x="3" y="0"/>
                  </a:moveTo>
                  <a:lnTo>
                    <a:pt x="20207" y="0"/>
                  </a:lnTo>
                  <a:lnTo>
                    <a:pt x="69999" y="78110"/>
                  </a:lnTo>
                  <a:lnTo>
                    <a:pt x="70317" y="78110"/>
                  </a:lnTo>
                  <a:lnTo>
                    <a:pt x="69839" y="0"/>
                  </a:lnTo>
                  <a:lnTo>
                    <a:pt x="89088" y="0"/>
                  </a:lnTo>
                  <a:lnTo>
                    <a:pt x="89088" y="111997"/>
                  </a:lnTo>
                  <a:lnTo>
                    <a:pt x="69362" y="111997"/>
                  </a:lnTo>
                  <a:lnTo>
                    <a:pt x="19408" y="33407"/>
                  </a:lnTo>
                  <a:lnTo>
                    <a:pt x="19090" y="33407"/>
                  </a:lnTo>
                  <a:lnTo>
                    <a:pt x="19408" y="111997"/>
                  </a:lnTo>
                  <a:lnTo>
                    <a:pt x="0" y="1119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9" name="Freihandform: Form 48">
              <a:extLst>
                <a:ext uri="{FF2B5EF4-FFF2-40B4-BE49-F238E27FC236}">
                  <a16:creationId xmlns:a16="http://schemas.microsoft.com/office/drawing/2014/main" id="{DA26BA3C-01B4-4427-AE71-1BD21FD24DBB}"/>
                </a:ext>
              </a:extLst>
            </p:cNvPr>
            <p:cNvSpPr/>
            <p:nvPr/>
          </p:nvSpPr>
          <p:spPr>
            <a:xfrm>
              <a:off x="2992135" y="505635"/>
              <a:ext cx="69677" cy="117562"/>
            </a:xfrm>
            <a:custGeom>
              <a:avLst/>
              <a:gdLst>
                <a:gd name="connsiteX0" fmla="*/ 18931 w 69677"/>
                <a:gd name="connsiteY0" fmla="*/ 83360 h 117562"/>
                <a:gd name="connsiteX1" fmla="*/ 34998 w 69677"/>
                <a:gd name="connsiteY1" fmla="*/ 100382 h 117562"/>
                <a:gd name="connsiteX2" fmla="*/ 50746 w 69677"/>
                <a:gd name="connsiteY2" fmla="*/ 83201 h 117562"/>
                <a:gd name="connsiteX3" fmla="*/ 50746 w 69677"/>
                <a:gd name="connsiteY3" fmla="*/ 34680 h 117562"/>
                <a:gd name="connsiteX4" fmla="*/ 69677 w 69677"/>
                <a:gd name="connsiteY4" fmla="*/ 34680 h 117562"/>
                <a:gd name="connsiteX5" fmla="*/ 69677 w 69677"/>
                <a:gd name="connsiteY5" fmla="*/ 83838 h 117562"/>
                <a:gd name="connsiteX6" fmla="*/ 35475 w 69677"/>
                <a:gd name="connsiteY6" fmla="*/ 117563 h 117562"/>
                <a:gd name="connsiteX7" fmla="*/ 0 w 69677"/>
                <a:gd name="connsiteY7" fmla="*/ 83997 h 117562"/>
                <a:gd name="connsiteX8" fmla="*/ 0 w 69677"/>
                <a:gd name="connsiteY8" fmla="*/ 34680 h 117562"/>
                <a:gd name="connsiteX9" fmla="*/ 18931 w 69677"/>
                <a:gd name="connsiteY9" fmla="*/ 34680 h 117562"/>
                <a:gd name="connsiteX10" fmla="*/ 18931 w 69677"/>
                <a:gd name="connsiteY10" fmla="*/ 83360 h 117562"/>
                <a:gd name="connsiteX11" fmla="*/ 18294 w 69677"/>
                <a:gd name="connsiteY11" fmla="*/ 22113 h 117562"/>
                <a:gd name="connsiteX12" fmla="*/ 6998 w 69677"/>
                <a:gd name="connsiteY12" fmla="*/ 11135 h 117562"/>
                <a:gd name="connsiteX13" fmla="*/ 18294 w 69677"/>
                <a:gd name="connsiteY13" fmla="*/ 0 h 117562"/>
                <a:gd name="connsiteX14" fmla="*/ 29588 w 69677"/>
                <a:gd name="connsiteY14" fmla="*/ 11135 h 117562"/>
                <a:gd name="connsiteX15" fmla="*/ 18294 w 69677"/>
                <a:gd name="connsiteY15" fmla="*/ 22113 h 117562"/>
                <a:gd name="connsiteX16" fmla="*/ 51383 w 69677"/>
                <a:gd name="connsiteY16" fmla="*/ 22113 h 117562"/>
                <a:gd name="connsiteX17" fmla="*/ 40089 w 69677"/>
                <a:gd name="connsiteY17" fmla="*/ 11135 h 117562"/>
                <a:gd name="connsiteX18" fmla="*/ 51383 w 69677"/>
                <a:gd name="connsiteY18" fmla="*/ 0 h 117562"/>
                <a:gd name="connsiteX19" fmla="*/ 62680 w 69677"/>
                <a:gd name="connsiteY19" fmla="*/ 11135 h 117562"/>
                <a:gd name="connsiteX20" fmla="*/ 51383 w 69677"/>
                <a:gd name="connsiteY20" fmla="*/ 22113 h 11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9677" h="117562">
                  <a:moveTo>
                    <a:pt x="18931" y="83360"/>
                  </a:moveTo>
                  <a:cubicBezTo>
                    <a:pt x="18931" y="94498"/>
                    <a:pt x="24500" y="100382"/>
                    <a:pt x="34998" y="100382"/>
                  </a:cubicBezTo>
                  <a:cubicBezTo>
                    <a:pt x="45340" y="100382"/>
                    <a:pt x="50746" y="94654"/>
                    <a:pt x="50746" y="83201"/>
                  </a:cubicBezTo>
                  <a:lnTo>
                    <a:pt x="50746" y="34680"/>
                  </a:lnTo>
                  <a:lnTo>
                    <a:pt x="69677" y="34680"/>
                  </a:lnTo>
                  <a:lnTo>
                    <a:pt x="69677" y="83838"/>
                  </a:lnTo>
                  <a:cubicBezTo>
                    <a:pt x="69677" y="105155"/>
                    <a:pt x="57747" y="117563"/>
                    <a:pt x="35475" y="117563"/>
                  </a:cubicBezTo>
                  <a:cubicBezTo>
                    <a:pt x="13362" y="117563"/>
                    <a:pt x="0" y="105155"/>
                    <a:pt x="0" y="83997"/>
                  </a:cubicBezTo>
                  <a:lnTo>
                    <a:pt x="0" y="34680"/>
                  </a:lnTo>
                  <a:lnTo>
                    <a:pt x="18931" y="34680"/>
                  </a:lnTo>
                  <a:lnTo>
                    <a:pt x="18931" y="83360"/>
                  </a:lnTo>
                  <a:close/>
                  <a:moveTo>
                    <a:pt x="18294" y="22113"/>
                  </a:moveTo>
                  <a:cubicBezTo>
                    <a:pt x="12248" y="22113"/>
                    <a:pt x="6998" y="17022"/>
                    <a:pt x="6998" y="11135"/>
                  </a:cubicBezTo>
                  <a:cubicBezTo>
                    <a:pt x="6998" y="5248"/>
                    <a:pt x="12248" y="0"/>
                    <a:pt x="18294" y="0"/>
                  </a:cubicBezTo>
                  <a:cubicBezTo>
                    <a:pt x="24338" y="0"/>
                    <a:pt x="29588" y="5248"/>
                    <a:pt x="29588" y="11135"/>
                  </a:cubicBezTo>
                  <a:cubicBezTo>
                    <a:pt x="29591" y="17022"/>
                    <a:pt x="24338" y="22113"/>
                    <a:pt x="18294" y="22113"/>
                  </a:cubicBezTo>
                  <a:close/>
                  <a:moveTo>
                    <a:pt x="51383" y="22113"/>
                  </a:moveTo>
                  <a:cubicBezTo>
                    <a:pt x="45340" y="22113"/>
                    <a:pt x="40089" y="17022"/>
                    <a:pt x="40089" y="11135"/>
                  </a:cubicBezTo>
                  <a:cubicBezTo>
                    <a:pt x="40089" y="5248"/>
                    <a:pt x="45340" y="0"/>
                    <a:pt x="51383" y="0"/>
                  </a:cubicBezTo>
                  <a:cubicBezTo>
                    <a:pt x="57429" y="0"/>
                    <a:pt x="62680" y="5248"/>
                    <a:pt x="62680" y="11135"/>
                  </a:cubicBezTo>
                  <a:cubicBezTo>
                    <a:pt x="62680" y="17022"/>
                    <a:pt x="57429" y="22113"/>
                    <a:pt x="51383" y="22113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50" name="Freihandform: Form 49">
              <a:extLst>
                <a:ext uri="{FF2B5EF4-FFF2-40B4-BE49-F238E27FC236}">
                  <a16:creationId xmlns:a16="http://schemas.microsoft.com/office/drawing/2014/main" id="{7B4639F7-98A7-4328-8641-FA27C26ADC90}"/>
                </a:ext>
              </a:extLst>
            </p:cNvPr>
            <p:cNvSpPr/>
            <p:nvPr/>
          </p:nvSpPr>
          <p:spPr>
            <a:xfrm>
              <a:off x="3085817" y="538249"/>
              <a:ext cx="48999" cy="83039"/>
            </a:xfrm>
            <a:custGeom>
              <a:avLst/>
              <a:gdLst>
                <a:gd name="connsiteX0" fmla="*/ 48999 w 48999"/>
                <a:gd name="connsiteY0" fmla="*/ 1747 h 83039"/>
                <a:gd name="connsiteX1" fmla="*/ 45976 w 48999"/>
                <a:gd name="connsiteY1" fmla="*/ 21155 h 83039"/>
                <a:gd name="connsiteX2" fmla="*/ 35475 w 48999"/>
                <a:gd name="connsiteY2" fmla="*/ 18610 h 83039"/>
                <a:gd name="connsiteX3" fmla="*/ 18931 w 48999"/>
                <a:gd name="connsiteY3" fmla="*/ 41518 h 83039"/>
                <a:gd name="connsiteX4" fmla="*/ 18931 w 48999"/>
                <a:gd name="connsiteY4" fmla="*/ 83039 h 83039"/>
                <a:gd name="connsiteX5" fmla="*/ 0 w 48999"/>
                <a:gd name="connsiteY5" fmla="*/ 83039 h 83039"/>
                <a:gd name="connsiteX6" fmla="*/ 0 w 48999"/>
                <a:gd name="connsiteY6" fmla="*/ 2066 h 83039"/>
                <a:gd name="connsiteX7" fmla="*/ 18613 w 48999"/>
                <a:gd name="connsiteY7" fmla="*/ 2066 h 83039"/>
                <a:gd name="connsiteX8" fmla="*/ 18613 w 48999"/>
                <a:gd name="connsiteY8" fmla="*/ 12248 h 83039"/>
                <a:gd name="connsiteX9" fmla="*/ 18931 w 48999"/>
                <a:gd name="connsiteY9" fmla="*/ 12248 h 83039"/>
                <a:gd name="connsiteX10" fmla="*/ 40089 w 48999"/>
                <a:gd name="connsiteY10" fmla="*/ 0 h 83039"/>
                <a:gd name="connsiteX11" fmla="*/ 48999 w 48999"/>
                <a:gd name="connsiteY11" fmla="*/ 1747 h 83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8999" h="83039">
                  <a:moveTo>
                    <a:pt x="48999" y="1747"/>
                  </a:moveTo>
                  <a:lnTo>
                    <a:pt x="45976" y="21155"/>
                  </a:lnTo>
                  <a:cubicBezTo>
                    <a:pt x="43115" y="19564"/>
                    <a:pt x="39615" y="18610"/>
                    <a:pt x="35475" y="18610"/>
                  </a:cubicBezTo>
                  <a:cubicBezTo>
                    <a:pt x="22431" y="18610"/>
                    <a:pt x="18931" y="29111"/>
                    <a:pt x="18931" y="41518"/>
                  </a:cubicBezTo>
                  <a:lnTo>
                    <a:pt x="18931" y="83039"/>
                  </a:lnTo>
                  <a:lnTo>
                    <a:pt x="0" y="83039"/>
                  </a:lnTo>
                  <a:lnTo>
                    <a:pt x="0" y="2066"/>
                  </a:lnTo>
                  <a:lnTo>
                    <a:pt x="18613" y="2066"/>
                  </a:lnTo>
                  <a:lnTo>
                    <a:pt x="18613" y="12248"/>
                  </a:lnTo>
                  <a:lnTo>
                    <a:pt x="18931" y="12248"/>
                  </a:lnTo>
                  <a:cubicBezTo>
                    <a:pt x="23224" y="4614"/>
                    <a:pt x="30861" y="0"/>
                    <a:pt x="40089" y="0"/>
                  </a:cubicBezTo>
                  <a:cubicBezTo>
                    <a:pt x="42794" y="-3"/>
                    <a:pt x="46132" y="474"/>
                    <a:pt x="48999" y="174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51" name="Freihandform: Form 50">
              <a:extLst>
                <a:ext uri="{FF2B5EF4-FFF2-40B4-BE49-F238E27FC236}">
                  <a16:creationId xmlns:a16="http://schemas.microsoft.com/office/drawing/2014/main" id="{2EF2C88B-8A45-4AF9-9D20-04519AD81DF9}"/>
                </a:ext>
              </a:extLst>
            </p:cNvPr>
            <p:cNvSpPr/>
            <p:nvPr/>
          </p:nvSpPr>
          <p:spPr>
            <a:xfrm>
              <a:off x="3150589" y="538249"/>
              <a:ext cx="69680" cy="83042"/>
            </a:xfrm>
            <a:custGeom>
              <a:avLst/>
              <a:gdLst>
                <a:gd name="connsiteX0" fmla="*/ 69680 w 69680"/>
                <a:gd name="connsiteY0" fmla="*/ 83039 h 83042"/>
                <a:gd name="connsiteX1" fmla="*/ 50749 w 69680"/>
                <a:gd name="connsiteY1" fmla="*/ 83039 h 83042"/>
                <a:gd name="connsiteX2" fmla="*/ 50749 w 69680"/>
                <a:gd name="connsiteY2" fmla="*/ 36748 h 83042"/>
                <a:gd name="connsiteX3" fmla="*/ 35793 w 69680"/>
                <a:gd name="connsiteY3" fmla="*/ 17022 h 83042"/>
                <a:gd name="connsiteX4" fmla="*/ 18931 w 69680"/>
                <a:gd name="connsiteY4" fmla="*/ 36589 h 83042"/>
                <a:gd name="connsiteX5" fmla="*/ 18931 w 69680"/>
                <a:gd name="connsiteY5" fmla="*/ 83042 h 83042"/>
                <a:gd name="connsiteX6" fmla="*/ 0 w 69680"/>
                <a:gd name="connsiteY6" fmla="*/ 83042 h 83042"/>
                <a:gd name="connsiteX7" fmla="*/ 0 w 69680"/>
                <a:gd name="connsiteY7" fmla="*/ 2068 h 83042"/>
                <a:gd name="connsiteX8" fmla="*/ 18772 w 69680"/>
                <a:gd name="connsiteY8" fmla="*/ 2068 h 83042"/>
                <a:gd name="connsiteX9" fmla="*/ 18772 w 69680"/>
                <a:gd name="connsiteY9" fmla="*/ 11771 h 83042"/>
                <a:gd name="connsiteX10" fmla="*/ 19087 w 69680"/>
                <a:gd name="connsiteY10" fmla="*/ 11771 h 83042"/>
                <a:gd name="connsiteX11" fmla="*/ 42950 w 69680"/>
                <a:gd name="connsiteY11" fmla="*/ 0 h 83042"/>
                <a:gd name="connsiteX12" fmla="*/ 69677 w 69680"/>
                <a:gd name="connsiteY12" fmla="*/ 32773 h 83042"/>
                <a:gd name="connsiteX13" fmla="*/ 69677 w 69680"/>
                <a:gd name="connsiteY13" fmla="*/ 83039 h 83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9680" h="83042">
                  <a:moveTo>
                    <a:pt x="69680" y="83039"/>
                  </a:moveTo>
                  <a:lnTo>
                    <a:pt x="50749" y="83039"/>
                  </a:lnTo>
                  <a:lnTo>
                    <a:pt x="50749" y="36748"/>
                  </a:lnTo>
                  <a:cubicBezTo>
                    <a:pt x="50749" y="24974"/>
                    <a:pt x="47249" y="17022"/>
                    <a:pt x="35793" y="17022"/>
                  </a:cubicBezTo>
                  <a:cubicBezTo>
                    <a:pt x="22590" y="17022"/>
                    <a:pt x="18931" y="27838"/>
                    <a:pt x="18931" y="36589"/>
                  </a:cubicBezTo>
                  <a:lnTo>
                    <a:pt x="18931" y="83042"/>
                  </a:lnTo>
                  <a:lnTo>
                    <a:pt x="0" y="83042"/>
                  </a:lnTo>
                  <a:lnTo>
                    <a:pt x="0" y="2068"/>
                  </a:lnTo>
                  <a:lnTo>
                    <a:pt x="18772" y="2068"/>
                  </a:lnTo>
                  <a:lnTo>
                    <a:pt x="18772" y="11771"/>
                  </a:lnTo>
                  <a:lnTo>
                    <a:pt x="19087" y="11771"/>
                  </a:lnTo>
                  <a:cubicBezTo>
                    <a:pt x="23860" y="4614"/>
                    <a:pt x="32452" y="0"/>
                    <a:pt x="42950" y="0"/>
                  </a:cubicBezTo>
                  <a:cubicBezTo>
                    <a:pt x="61404" y="0"/>
                    <a:pt x="69677" y="13521"/>
                    <a:pt x="69677" y="32773"/>
                  </a:cubicBezTo>
                  <a:lnTo>
                    <a:pt x="69677" y="83039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52" name="Freihandform: Form 51">
              <a:extLst>
                <a:ext uri="{FF2B5EF4-FFF2-40B4-BE49-F238E27FC236}">
                  <a16:creationId xmlns:a16="http://schemas.microsoft.com/office/drawing/2014/main" id="{87B86B0B-C4A7-4AFD-8122-DF386EF962BF}"/>
                </a:ext>
              </a:extLst>
            </p:cNvPr>
            <p:cNvSpPr/>
            <p:nvPr/>
          </p:nvSpPr>
          <p:spPr>
            <a:xfrm>
              <a:off x="3244410" y="502930"/>
              <a:ext cx="75570" cy="120267"/>
            </a:xfrm>
            <a:custGeom>
              <a:avLst/>
              <a:gdLst>
                <a:gd name="connsiteX0" fmla="*/ 75570 w 75570"/>
                <a:gd name="connsiteY0" fmla="*/ 77314 h 120267"/>
                <a:gd name="connsiteX1" fmla="*/ 42479 w 75570"/>
                <a:gd name="connsiteY1" fmla="*/ 120267 h 120267"/>
                <a:gd name="connsiteX2" fmla="*/ 18453 w 75570"/>
                <a:gd name="connsiteY2" fmla="*/ 108974 h 120267"/>
                <a:gd name="connsiteX3" fmla="*/ 18138 w 75570"/>
                <a:gd name="connsiteY3" fmla="*/ 108974 h 120267"/>
                <a:gd name="connsiteX4" fmla="*/ 18138 w 75570"/>
                <a:gd name="connsiteY4" fmla="*/ 118361 h 120267"/>
                <a:gd name="connsiteX5" fmla="*/ 0 w 75570"/>
                <a:gd name="connsiteY5" fmla="*/ 118361 h 120267"/>
                <a:gd name="connsiteX6" fmla="*/ 0 w 75570"/>
                <a:gd name="connsiteY6" fmla="*/ 4773 h 120267"/>
                <a:gd name="connsiteX7" fmla="*/ 18931 w 75570"/>
                <a:gd name="connsiteY7" fmla="*/ 0 h 120267"/>
                <a:gd name="connsiteX8" fmla="*/ 18931 w 75570"/>
                <a:gd name="connsiteY8" fmla="*/ 46772 h 120267"/>
                <a:gd name="connsiteX9" fmla="*/ 19249 w 75570"/>
                <a:gd name="connsiteY9" fmla="*/ 46772 h 120267"/>
                <a:gd name="connsiteX10" fmla="*/ 42953 w 75570"/>
                <a:gd name="connsiteY10" fmla="*/ 35319 h 120267"/>
                <a:gd name="connsiteX11" fmla="*/ 75570 w 75570"/>
                <a:gd name="connsiteY11" fmla="*/ 77314 h 120267"/>
                <a:gd name="connsiteX12" fmla="*/ 56955 w 75570"/>
                <a:gd name="connsiteY12" fmla="*/ 77792 h 120267"/>
                <a:gd name="connsiteX13" fmla="*/ 38024 w 75570"/>
                <a:gd name="connsiteY13" fmla="*/ 52337 h 120267"/>
                <a:gd name="connsiteX14" fmla="*/ 18931 w 75570"/>
                <a:gd name="connsiteY14" fmla="*/ 62836 h 120267"/>
                <a:gd name="connsiteX15" fmla="*/ 18931 w 75570"/>
                <a:gd name="connsiteY15" fmla="*/ 92427 h 120267"/>
                <a:gd name="connsiteX16" fmla="*/ 38180 w 75570"/>
                <a:gd name="connsiteY16" fmla="*/ 103402 h 120267"/>
                <a:gd name="connsiteX17" fmla="*/ 56955 w 75570"/>
                <a:gd name="connsiteY17" fmla="*/ 77792 h 1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5570" h="120267">
                  <a:moveTo>
                    <a:pt x="75570" y="77314"/>
                  </a:moveTo>
                  <a:cubicBezTo>
                    <a:pt x="75570" y="103405"/>
                    <a:pt x="62379" y="120267"/>
                    <a:pt x="42479" y="120267"/>
                  </a:cubicBezTo>
                  <a:cubicBezTo>
                    <a:pt x="32296" y="120267"/>
                    <a:pt x="23863" y="115974"/>
                    <a:pt x="18453" y="108974"/>
                  </a:cubicBezTo>
                  <a:lnTo>
                    <a:pt x="18138" y="108974"/>
                  </a:lnTo>
                  <a:lnTo>
                    <a:pt x="18138" y="118361"/>
                  </a:lnTo>
                  <a:lnTo>
                    <a:pt x="0" y="118361"/>
                  </a:lnTo>
                  <a:lnTo>
                    <a:pt x="0" y="4773"/>
                  </a:lnTo>
                  <a:lnTo>
                    <a:pt x="18931" y="0"/>
                  </a:lnTo>
                  <a:lnTo>
                    <a:pt x="18931" y="46772"/>
                  </a:lnTo>
                  <a:lnTo>
                    <a:pt x="19249" y="46772"/>
                  </a:lnTo>
                  <a:cubicBezTo>
                    <a:pt x="24659" y="39612"/>
                    <a:pt x="32929" y="35319"/>
                    <a:pt x="42953" y="35319"/>
                  </a:cubicBezTo>
                  <a:cubicBezTo>
                    <a:pt x="62379" y="35316"/>
                    <a:pt x="75570" y="51065"/>
                    <a:pt x="75570" y="77314"/>
                  </a:cubicBezTo>
                  <a:close/>
                  <a:moveTo>
                    <a:pt x="56955" y="77792"/>
                  </a:moveTo>
                  <a:cubicBezTo>
                    <a:pt x="56955" y="61088"/>
                    <a:pt x="50116" y="52337"/>
                    <a:pt x="38024" y="52337"/>
                  </a:cubicBezTo>
                  <a:cubicBezTo>
                    <a:pt x="30705" y="52337"/>
                    <a:pt x="24821" y="55520"/>
                    <a:pt x="18931" y="62836"/>
                  </a:cubicBezTo>
                  <a:lnTo>
                    <a:pt x="18931" y="92427"/>
                  </a:lnTo>
                  <a:cubicBezTo>
                    <a:pt x="24341" y="99586"/>
                    <a:pt x="30386" y="103402"/>
                    <a:pt x="38180" y="103402"/>
                  </a:cubicBezTo>
                  <a:cubicBezTo>
                    <a:pt x="50431" y="103405"/>
                    <a:pt x="56955" y="94018"/>
                    <a:pt x="56955" y="77792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53" name="Freihandform: Form 52">
              <a:extLst>
                <a:ext uri="{FF2B5EF4-FFF2-40B4-BE49-F238E27FC236}">
                  <a16:creationId xmlns:a16="http://schemas.microsoft.com/office/drawing/2014/main" id="{B64A0984-5057-43BB-9735-F9390B9601F9}"/>
                </a:ext>
              </a:extLst>
            </p:cNvPr>
            <p:cNvSpPr/>
            <p:nvPr/>
          </p:nvSpPr>
          <p:spPr>
            <a:xfrm>
              <a:off x="3336585" y="538246"/>
              <a:ext cx="73999" cy="84951"/>
            </a:xfrm>
            <a:custGeom>
              <a:avLst/>
              <a:gdLst>
                <a:gd name="connsiteX0" fmla="*/ 40095 w 73999"/>
                <a:gd name="connsiteY0" fmla="*/ 84951 h 84951"/>
                <a:gd name="connsiteX1" fmla="*/ 0 w 73999"/>
                <a:gd name="connsiteY1" fmla="*/ 42317 h 84951"/>
                <a:gd name="connsiteX2" fmla="*/ 38041 w 73999"/>
                <a:gd name="connsiteY2" fmla="*/ 0 h 84951"/>
                <a:gd name="connsiteX3" fmla="*/ 73999 w 73999"/>
                <a:gd name="connsiteY3" fmla="*/ 41203 h 84951"/>
                <a:gd name="connsiteX4" fmla="*/ 73681 w 73999"/>
                <a:gd name="connsiteY4" fmla="*/ 48999 h 84951"/>
                <a:gd name="connsiteX5" fmla="*/ 19267 w 73999"/>
                <a:gd name="connsiteY5" fmla="*/ 48999 h 84951"/>
                <a:gd name="connsiteX6" fmla="*/ 40269 w 73999"/>
                <a:gd name="connsiteY6" fmla="*/ 68725 h 84951"/>
                <a:gd name="connsiteX7" fmla="*/ 60143 w 73999"/>
                <a:gd name="connsiteY7" fmla="*/ 59179 h 84951"/>
                <a:gd name="connsiteX8" fmla="*/ 71916 w 73999"/>
                <a:gd name="connsiteY8" fmla="*/ 71589 h 84951"/>
                <a:gd name="connsiteX9" fmla="*/ 40095 w 73999"/>
                <a:gd name="connsiteY9" fmla="*/ 84951 h 84951"/>
                <a:gd name="connsiteX10" fmla="*/ 18948 w 73999"/>
                <a:gd name="connsiteY10" fmla="*/ 35157 h 84951"/>
                <a:gd name="connsiteX11" fmla="*/ 55688 w 73999"/>
                <a:gd name="connsiteY11" fmla="*/ 35157 h 84951"/>
                <a:gd name="connsiteX12" fmla="*/ 37723 w 73999"/>
                <a:gd name="connsiteY12" fmla="*/ 15590 h 84951"/>
                <a:gd name="connsiteX13" fmla="*/ 18948 w 73999"/>
                <a:gd name="connsiteY13" fmla="*/ 35157 h 84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3999" h="84951">
                  <a:moveTo>
                    <a:pt x="40095" y="84951"/>
                  </a:moveTo>
                  <a:cubicBezTo>
                    <a:pt x="16084" y="84951"/>
                    <a:pt x="0" y="67930"/>
                    <a:pt x="0" y="42317"/>
                  </a:cubicBezTo>
                  <a:cubicBezTo>
                    <a:pt x="0" y="17181"/>
                    <a:pt x="15448" y="0"/>
                    <a:pt x="38041" y="0"/>
                  </a:cubicBezTo>
                  <a:cubicBezTo>
                    <a:pt x="59824" y="0"/>
                    <a:pt x="73999" y="16226"/>
                    <a:pt x="73999" y="41203"/>
                  </a:cubicBezTo>
                  <a:cubicBezTo>
                    <a:pt x="73999" y="43908"/>
                    <a:pt x="73826" y="46769"/>
                    <a:pt x="73681" y="48999"/>
                  </a:cubicBezTo>
                  <a:lnTo>
                    <a:pt x="19267" y="48999"/>
                  </a:lnTo>
                  <a:cubicBezTo>
                    <a:pt x="21320" y="61566"/>
                    <a:pt x="28813" y="68725"/>
                    <a:pt x="40269" y="68725"/>
                  </a:cubicBezTo>
                  <a:cubicBezTo>
                    <a:pt x="47732" y="68725"/>
                    <a:pt x="53778" y="65862"/>
                    <a:pt x="60143" y="59179"/>
                  </a:cubicBezTo>
                  <a:lnTo>
                    <a:pt x="71916" y="71589"/>
                  </a:lnTo>
                  <a:cubicBezTo>
                    <a:pt x="62688" y="80656"/>
                    <a:pt x="52361" y="84951"/>
                    <a:pt x="40095" y="84951"/>
                  </a:cubicBezTo>
                  <a:close/>
                  <a:moveTo>
                    <a:pt x="18948" y="35157"/>
                  </a:moveTo>
                  <a:lnTo>
                    <a:pt x="55688" y="35157"/>
                  </a:lnTo>
                  <a:cubicBezTo>
                    <a:pt x="54906" y="22746"/>
                    <a:pt x="48368" y="15590"/>
                    <a:pt x="37723" y="15590"/>
                  </a:cubicBezTo>
                  <a:cubicBezTo>
                    <a:pt x="27222" y="15590"/>
                    <a:pt x="20539" y="22590"/>
                    <a:pt x="18948" y="3515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54" name="Freihandform: Form 53">
              <a:extLst>
                <a:ext uri="{FF2B5EF4-FFF2-40B4-BE49-F238E27FC236}">
                  <a16:creationId xmlns:a16="http://schemas.microsoft.com/office/drawing/2014/main" id="{3DFDDD7B-43D5-4745-92F5-08C0F71D8E2E}"/>
                </a:ext>
              </a:extLst>
            </p:cNvPr>
            <p:cNvSpPr/>
            <p:nvPr/>
          </p:nvSpPr>
          <p:spPr>
            <a:xfrm>
              <a:off x="3431239" y="538249"/>
              <a:ext cx="49005" cy="83039"/>
            </a:xfrm>
            <a:custGeom>
              <a:avLst/>
              <a:gdLst>
                <a:gd name="connsiteX0" fmla="*/ 49005 w 49005"/>
                <a:gd name="connsiteY0" fmla="*/ 1747 h 83039"/>
                <a:gd name="connsiteX1" fmla="*/ 45997 w 49005"/>
                <a:gd name="connsiteY1" fmla="*/ 21155 h 83039"/>
                <a:gd name="connsiteX2" fmla="*/ 35495 w 49005"/>
                <a:gd name="connsiteY2" fmla="*/ 18610 h 83039"/>
                <a:gd name="connsiteX3" fmla="*/ 18948 w 49005"/>
                <a:gd name="connsiteY3" fmla="*/ 41518 h 83039"/>
                <a:gd name="connsiteX4" fmla="*/ 18948 w 49005"/>
                <a:gd name="connsiteY4" fmla="*/ 83039 h 83039"/>
                <a:gd name="connsiteX5" fmla="*/ 0 w 49005"/>
                <a:gd name="connsiteY5" fmla="*/ 83039 h 83039"/>
                <a:gd name="connsiteX6" fmla="*/ 0 w 49005"/>
                <a:gd name="connsiteY6" fmla="*/ 2066 h 83039"/>
                <a:gd name="connsiteX7" fmla="*/ 18630 w 49005"/>
                <a:gd name="connsiteY7" fmla="*/ 2066 h 83039"/>
                <a:gd name="connsiteX8" fmla="*/ 18630 w 49005"/>
                <a:gd name="connsiteY8" fmla="*/ 12248 h 83039"/>
                <a:gd name="connsiteX9" fmla="*/ 18948 w 49005"/>
                <a:gd name="connsiteY9" fmla="*/ 12248 h 83039"/>
                <a:gd name="connsiteX10" fmla="*/ 40095 w 49005"/>
                <a:gd name="connsiteY10" fmla="*/ 0 h 83039"/>
                <a:gd name="connsiteX11" fmla="*/ 49005 w 49005"/>
                <a:gd name="connsiteY11" fmla="*/ 1747 h 83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9005" h="83039">
                  <a:moveTo>
                    <a:pt x="49005" y="1747"/>
                  </a:moveTo>
                  <a:lnTo>
                    <a:pt x="45997" y="21155"/>
                  </a:lnTo>
                  <a:cubicBezTo>
                    <a:pt x="43133" y="19564"/>
                    <a:pt x="39632" y="18610"/>
                    <a:pt x="35495" y="18610"/>
                  </a:cubicBezTo>
                  <a:cubicBezTo>
                    <a:pt x="22449" y="18610"/>
                    <a:pt x="18948" y="29111"/>
                    <a:pt x="18948" y="41518"/>
                  </a:cubicBezTo>
                  <a:lnTo>
                    <a:pt x="18948" y="83039"/>
                  </a:lnTo>
                  <a:lnTo>
                    <a:pt x="0" y="83039"/>
                  </a:lnTo>
                  <a:lnTo>
                    <a:pt x="0" y="2066"/>
                  </a:lnTo>
                  <a:lnTo>
                    <a:pt x="18630" y="2066"/>
                  </a:lnTo>
                  <a:lnTo>
                    <a:pt x="18630" y="12248"/>
                  </a:lnTo>
                  <a:lnTo>
                    <a:pt x="18948" y="12248"/>
                  </a:lnTo>
                  <a:cubicBezTo>
                    <a:pt x="23230" y="4614"/>
                    <a:pt x="30867" y="0"/>
                    <a:pt x="40095" y="0"/>
                  </a:cubicBezTo>
                  <a:cubicBezTo>
                    <a:pt x="42814" y="-3"/>
                    <a:pt x="46141" y="474"/>
                    <a:pt x="49005" y="174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55" name="Freihandform: Form 54">
              <a:extLst>
                <a:ext uri="{FF2B5EF4-FFF2-40B4-BE49-F238E27FC236}">
                  <a16:creationId xmlns:a16="http://schemas.microsoft.com/office/drawing/2014/main" id="{40503A6E-2755-4882-BD30-B3AE0CF6AD1E}"/>
                </a:ext>
              </a:extLst>
            </p:cNvPr>
            <p:cNvSpPr/>
            <p:nvPr/>
          </p:nvSpPr>
          <p:spPr>
            <a:xfrm>
              <a:off x="3490948" y="538246"/>
              <a:ext cx="75706" cy="115656"/>
            </a:xfrm>
            <a:custGeom>
              <a:avLst/>
              <a:gdLst>
                <a:gd name="connsiteX0" fmla="*/ 21320 w 75706"/>
                <a:gd name="connsiteY0" fmla="*/ 100700 h 115656"/>
                <a:gd name="connsiteX1" fmla="*/ 25457 w 75706"/>
                <a:gd name="connsiteY1" fmla="*/ 100541 h 115656"/>
                <a:gd name="connsiteX2" fmla="*/ 56787 w 75706"/>
                <a:gd name="connsiteY2" fmla="*/ 77473 h 115656"/>
                <a:gd name="connsiteX3" fmla="*/ 56787 w 75706"/>
                <a:gd name="connsiteY3" fmla="*/ 72223 h 115656"/>
                <a:gd name="connsiteX4" fmla="*/ 56642 w 75706"/>
                <a:gd name="connsiteY4" fmla="*/ 72223 h 115656"/>
                <a:gd name="connsiteX5" fmla="*/ 32140 w 75706"/>
                <a:gd name="connsiteY5" fmla="*/ 83520 h 115656"/>
                <a:gd name="connsiteX6" fmla="*/ 0 w 75706"/>
                <a:gd name="connsiteY6" fmla="*/ 42476 h 115656"/>
                <a:gd name="connsiteX7" fmla="*/ 32921 w 75706"/>
                <a:gd name="connsiteY7" fmla="*/ 0 h 115656"/>
                <a:gd name="connsiteX8" fmla="*/ 56787 w 75706"/>
                <a:gd name="connsiteY8" fmla="*/ 11297 h 115656"/>
                <a:gd name="connsiteX9" fmla="*/ 57105 w 75706"/>
                <a:gd name="connsiteY9" fmla="*/ 11297 h 115656"/>
                <a:gd name="connsiteX10" fmla="*/ 57105 w 75706"/>
                <a:gd name="connsiteY10" fmla="*/ 2068 h 115656"/>
                <a:gd name="connsiteX11" fmla="*/ 75706 w 75706"/>
                <a:gd name="connsiteY11" fmla="*/ 2068 h 115656"/>
                <a:gd name="connsiteX12" fmla="*/ 75706 w 75706"/>
                <a:gd name="connsiteY12" fmla="*/ 74769 h 115656"/>
                <a:gd name="connsiteX13" fmla="*/ 27193 w 75706"/>
                <a:gd name="connsiteY13" fmla="*/ 115494 h 115656"/>
                <a:gd name="connsiteX14" fmla="*/ 23230 w 75706"/>
                <a:gd name="connsiteY14" fmla="*/ 115656 h 115656"/>
                <a:gd name="connsiteX15" fmla="*/ 21320 w 75706"/>
                <a:gd name="connsiteY15" fmla="*/ 100700 h 115656"/>
                <a:gd name="connsiteX16" fmla="*/ 18775 w 75706"/>
                <a:gd name="connsiteY16" fmla="*/ 41998 h 115656"/>
                <a:gd name="connsiteX17" fmla="*/ 37694 w 75706"/>
                <a:gd name="connsiteY17" fmla="*/ 67293 h 115656"/>
                <a:gd name="connsiteX18" fmla="*/ 56787 w 75706"/>
                <a:gd name="connsiteY18" fmla="*/ 56633 h 115656"/>
                <a:gd name="connsiteX19" fmla="*/ 56787 w 75706"/>
                <a:gd name="connsiteY19" fmla="*/ 27682 h 115656"/>
                <a:gd name="connsiteX20" fmla="*/ 37549 w 75706"/>
                <a:gd name="connsiteY20" fmla="*/ 17022 h 115656"/>
                <a:gd name="connsiteX21" fmla="*/ 18775 w 75706"/>
                <a:gd name="connsiteY21" fmla="*/ 41998 h 115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5706" h="115656">
                  <a:moveTo>
                    <a:pt x="21320" y="100700"/>
                  </a:moveTo>
                  <a:lnTo>
                    <a:pt x="25457" y="100541"/>
                  </a:lnTo>
                  <a:cubicBezTo>
                    <a:pt x="49642" y="99586"/>
                    <a:pt x="56787" y="92745"/>
                    <a:pt x="56787" y="77473"/>
                  </a:cubicBezTo>
                  <a:lnTo>
                    <a:pt x="56787" y="72223"/>
                  </a:lnTo>
                  <a:lnTo>
                    <a:pt x="56642" y="72223"/>
                  </a:lnTo>
                  <a:cubicBezTo>
                    <a:pt x="50914" y="79542"/>
                    <a:pt x="41831" y="83520"/>
                    <a:pt x="32140" y="83520"/>
                  </a:cubicBezTo>
                  <a:cubicBezTo>
                    <a:pt x="12555" y="83520"/>
                    <a:pt x="0" y="67450"/>
                    <a:pt x="0" y="42476"/>
                  </a:cubicBezTo>
                  <a:cubicBezTo>
                    <a:pt x="0" y="16862"/>
                    <a:pt x="13192" y="0"/>
                    <a:pt x="32921" y="0"/>
                  </a:cubicBezTo>
                  <a:cubicBezTo>
                    <a:pt x="42612" y="0"/>
                    <a:pt x="51377" y="4137"/>
                    <a:pt x="56787" y="11297"/>
                  </a:cubicBezTo>
                  <a:lnTo>
                    <a:pt x="57105" y="11297"/>
                  </a:lnTo>
                  <a:lnTo>
                    <a:pt x="57105" y="2068"/>
                  </a:lnTo>
                  <a:lnTo>
                    <a:pt x="75706" y="2068"/>
                  </a:lnTo>
                  <a:lnTo>
                    <a:pt x="75706" y="74769"/>
                  </a:lnTo>
                  <a:cubicBezTo>
                    <a:pt x="75706" y="101018"/>
                    <a:pt x="62370" y="114062"/>
                    <a:pt x="27193" y="115494"/>
                  </a:cubicBezTo>
                  <a:lnTo>
                    <a:pt x="23230" y="115656"/>
                  </a:lnTo>
                  <a:lnTo>
                    <a:pt x="21320" y="100700"/>
                  </a:lnTo>
                  <a:close/>
                  <a:moveTo>
                    <a:pt x="18775" y="41998"/>
                  </a:moveTo>
                  <a:cubicBezTo>
                    <a:pt x="18775" y="57906"/>
                    <a:pt x="25775" y="67293"/>
                    <a:pt x="37694" y="67293"/>
                  </a:cubicBezTo>
                  <a:cubicBezTo>
                    <a:pt x="44868" y="67293"/>
                    <a:pt x="50885" y="63793"/>
                    <a:pt x="56787" y="56633"/>
                  </a:cubicBezTo>
                  <a:lnTo>
                    <a:pt x="56787" y="27682"/>
                  </a:lnTo>
                  <a:cubicBezTo>
                    <a:pt x="51232" y="20681"/>
                    <a:pt x="44868" y="17022"/>
                    <a:pt x="37549" y="17022"/>
                  </a:cubicBezTo>
                  <a:cubicBezTo>
                    <a:pt x="25775" y="17022"/>
                    <a:pt x="18775" y="26091"/>
                    <a:pt x="18775" y="41998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57" name="Gruppieren 56">
            <a:extLst>
              <a:ext uri="{FF2B5EF4-FFF2-40B4-BE49-F238E27FC236}">
                <a16:creationId xmlns:a16="http://schemas.microsoft.com/office/drawing/2014/main" id="{A67BB0E1-5E7F-46E5-9D87-74249FA80151}"/>
              </a:ext>
            </a:extLst>
          </p:cNvPr>
          <p:cNvGrpSpPr/>
          <p:nvPr userDrawn="1"/>
        </p:nvGrpSpPr>
        <p:grpSpPr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58" name="Gerader Verbinder 57">
              <a:extLst>
                <a:ext uri="{FF2B5EF4-FFF2-40B4-BE49-F238E27FC236}">
                  <a16:creationId xmlns:a16="http://schemas.microsoft.com/office/drawing/2014/main" id="{735EC3F0-D52F-43D8-9D20-FC4F70B1922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feld 58">
              <a:extLst>
                <a:ext uri="{FF2B5EF4-FFF2-40B4-BE49-F238E27FC236}">
                  <a16:creationId xmlns:a16="http://schemas.microsoft.com/office/drawing/2014/main" id="{D73E6E84-A759-4118-9971-2B614D3FE504}"/>
                </a:ext>
              </a:extLst>
            </p:cNvPr>
            <p:cNvSpPr txBox="1"/>
            <p:nvPr userDrawn="1"/>
          </p:nvSpPr>
          <p:spPr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08,70</a:t>
              </a:r>
            </a:p>
          </p:txBody>
        </p:sp>
      </p:grpSp>
      <p:grpSp>
        <p:nvGrpSpPr>
          <p:cNvPr id="60" name="Gruppieren 59">
            <a:extLst>
              <a:ext uri="{FF2B5EF4-FFF2-40B4-BE49-F238E27FC236}">
                <a16:creationId xmlns:a16="http://schemas.microsoft.com/office/drawing/2014/main" id="{F1FCC803-A93B-423F-B835-B52876B2721B}"/>
              </a:ext>
            </a:extLst>
          </p:cNvPr>
          <p:cNvGrpSpPr/>
          <p:nvPr userDrawn="1"/>
        </p:nvGrpSpPr>
        <p:grpSpPr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61" name="Gerader Verbinder 60">
              <a:extLst>
                <a:ext uri="{FF2B5EF4-FFF2-40B4-BE49-F238E27FC236}">
                  <a16:creationId xmlns:a16="http://schemas.microsoft.com/office/drawing/2014/main" id="{94D29247-DB20-40F1-888F-155F9E5ABC8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feld 61">
              <a:extLst>
                <a:ext uri="{FF2B5EF4-FFF2-40B4-BE49-F238E27FC236}">
                  <a16:creationId xmlns:a16="http://schemas.microsoft.com/office/drawing/2014/main" id="{5E32A3F3-E989-43F3-A16F-94173C632533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06,00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44D22F83-A0F5-4FE2-9D6C-012542F7E2B8}"/>
              </a:ext>
            </a:extLst>
          </p:cNvPr>
          <p:cNvGrpSpPr/>
          <p:nvPr userDrawn="1"/>
        </p:nvGrpSpPr>
        <p:grpSpPr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64" name="Gerader Verbinder 63">
              <a:extLst>
                <a:ext uri="{FF2B5EF4-FFF2-40B4-BE49-F238E27FC236}">
                  <a16:creationId xmlns:a16="http://schemas.microsoft.com/office/drawing/2014/main" id="{BA2BC1BF-6FE4-4475-BE69-6D37CBD5164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88D7DDBE-C865-4F05-B6F5-3E2BBB15FDA7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05,00</a:t>
              </a:r>
            </a:p>
          </p:txBody>
        </p:sp>
      </p:grpSp>
      <p:grpSp>
        <p:nvGrpSpPr>
          <p:cNvPr id="66" name="Gruppieren 65">
            <a:extLst>
              <a:ext uri="{FF2B5EF4-FFF2-40B4-BE49-F238E27FC236}">
                <a16:creationId xmlns:a16="http://schemas.microsoft.com/office/drawing/2014/main" id="{5BF365C6-4DF1-469F-A081-5BB981472333}"/>
              </a:ext>
            </a:extLst>
          </p:cNvPr>
          <p:cNvGrpSpPr/>
          <p:nvPr userDrawn="1"/>
        </p:nvGrpSpPr>
        <p:grpSpPr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67" name="Gerader Verbinder 66">
              <a:extLst>
                <a:ext uri="{FF2B5EF4-FFF2-40B4-BE49-F238E27FC236}">
                  <a16:creationId xmlns:a16="http://schemas.microsoft.com/office/drawing/2014/main" id="{9CA1C573-E95F-4CC5-A4BE-0E74960DBC2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feld 67">
              <a:extLst>
                <a:ext uri="{FF2B5EF4-FFF2-40B4-BE49-F238E27FC236}">
                  <a16:creationId xmlns:a16="http://schemas.microsoft.com/office/drawing/2014/main" id="{02A35681-195F-407A-BB6C-7E3B4E241132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00,00</a:t>
              </a:r>
            </a:p>
          </p:txBody>
        </p:sp>
      </p:grpSp>
      <p:grpSp>
        <p:nvGrpSpPr>
          <p:cNvPr id="69" name="Gruppieren 68">
            <a:extLst>
              <a:ext uri="{FF2B5EF4-FFF2-40B4-BE49-F238E27FC236}">
                <a16:creationId xmlns:a16="http://schemas.microsoft.com/office/drawing/2014/main" id="{BF6DC0B3-1B79-4824-B73B-DC9B7AA77A08}"/>
              </a:ext>
            </a:extLst>
          </p:cNvPr>
          <p:cNvGrpSpPr/>
          <p:nvPr userDrawn="1"/>
        </p:nvGrpSpPr>
        <p:grpSpPr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70" name="Gerader Verbinder 69">
              <a:extLst>
                <a:ext uri="{FF2B5EF4-FFF2-40B4-BE49-F238E27FC236}">
                  <a16:creationId xmlns:a16="http://schemas.microsoft.com/office/drawing/2014/main" id="{439D9EA3-D6F8-4D8A-8C91-B7BCDD4883C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feld 70">
              <a:extLst>
                <a:ext uri="{FF2B5EF4-FFF2-40B4-BE49-F238E27FC236}">
                  <a16:creationId xmlns:a16="http://schemas.microsoft.com/office/drawing/2014/main" id="{EF8776E0-353D-4DBE-918C-2BE4D9ED22C0}"/>
                </a:ext>
              </a:extLst>
            </p:cNvPr>
            <p:cNvSpPr txBox="1"/>
            <p:nvPr userDrawn="1"/>
          </p:nvSpPr>
          <p:spPr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07,70</a:t>
              </a:r>
            </a:p>
          </p:txBody>
        </p:sp>
      </p:grpSp>
      <p:grpSp>
        <p:nvGrpSpPr>
          <p:cNvPr id="72" name="Gruppieren 71">
            <a:extLst>
              <a:ext uri="{FF2B5EF4-FFF2-40B4-BE49-F238E27FC236}">
                <a16:creationId xmlns:a16="http://schemas.microsoft.com/office/drawing/2014/main" id="{EB1A981A-C15F-48BC-856D-45BFDE402164}"/>
              </a:ext>
            </a:extLst>
          </p:cNvPr>
          <p:cNvGrpSpPr/>
          <p:nvPr userDrawn="1"/>
        </p:nvGrpSpPr>
        <p:grpSpPr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73" name="Gerader Verbinder 72">
              <a:extLst>
                <a:ext uri="{FF2B5EF4-FFF2-40B4-BE49-F238E27FC236}">
                  <a16:creationId xmlns:a16="http://schemas.microsoft.com/office/drawing/2014/main" id="{CA1B7D91-52B4-4C4E-9872-DAE627C5BDA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feld 73">
              <a:extLst>
                <a:ext uri="{FF2B5EF4-FFF2-40B4-BE49-F238E27FC236}">
                  <a16:creationId xmlns:a16="http://schemas.microsoft.com/office/drawing/2014/main" id="{DD5301F3-CDC0-4F62-A7F3-64DF1FAFB6C3}"/>
                </a:ext>
              </a:extLst>
            </p:cNvPr>
            <p:cNvSpPr txBox="1"/>
            <p:nvPr userDrawn="1"/>
          </p:nvSpPr>
          <p:spPr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08,90</a:t>
              </a:r>
            </a:p>
          </p:txBody>
        </p:sp>
      </p:grpSp>
      <p:grpSp>
        <p:nvGrpSpPr>
          <p:cNvPr id="75" name="Gruppieren 74">
            <a:extLst>
              <a:ext uri="{FF2B5EF4-FFF2-40B4-BE49-F238E27FC236}">
                <a16:creationId xmlns:a16="http://schemas.microsoft.com/office/drawing/2014/main" id="{C5363AC9-A7FE-4ED9-A4AE-BF1F41479440}"/>
              </a:ext>
            </a:extLst>
          </p:cNvPr>
          <p:cNvGrpSpPr/>
          <p:nvPr userDrawn="1"/>
        </p:nvGrpSpPr>
        <p:grpSpPr>
          <a:xfrm rot="16200000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76" name="Gerader Verbinder 75">
              <a:extLst>
                <a:ext uri="{FF2B5EF4-FFF2-40B4-BE49-F238E27FC236}">
                  <a16:creationId xmlns:a16="http://schemas.microsoft.com/office/drawing/2014/main" id="{A5C058E5-1B77-4F37-8A90-6C2DB0C9F0D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feld 76">
              <a:extLst>
                <a:ext uri="{FF2B5EF4-FFF2-40B4-BE49-F238E27FC236}">
                  <a16:creationId xmlns:a16="http://schemas.microsoft.com/office/drawing/2014/main" id="{3F3FD432-7B0C-441D-887D-260F088129D6}"/>
                </a:ext>
              </a:extLst>
            </p:cNvPr>
            <p:cNvSpPr txBox="1"/>
            <p:nvPr userDrawn="1"/>
          </p:nvSpPr>
          <p:spPr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grpSp>
        <p:nvGrpSpPr>
          <p:cNvPr id="78" name="Gruppieren 77">
            <a:extLst>
              <a:ext uri="{FF2B5EF4-FFF2-40B4-BE49-F238E27FC236}">
                <a16:creationId xmlns:a16="http://schemas.microsoft.com/office/drawing/2014/main" id="{11D3348D-CD05-48E5-89ED-528A62DA8118}"/>
              </a:ext>
            </a:extLst>
          </p:cNvPr>
          <p:cNvGrpSpPr/>
          <p:nvPr userDrawn="1"/>
        </p:nvGrpSpPr>
        <p:grpSpPr>
          <a:xfrm rot="16200000">
            <a:off x="5752963" y="-299136"/>
            <a:ext cx="333375" cy="136804"/>
            <a:chOff x="-133350" y="2711171"/>
            <a:chExt cx="333375" cy="136804"/>
          </a:xfrm>
        </p:grpSpPr>
        <p:cxnSp>
          <p:nvCxnSpPr>
            <p:cNvPr id="79" name="Gerader Verbinder 78">
              <a:extLst>
                <a:ext uri="{FF2B5EF4-FFF2-40B4-BE49-F238E27FC236}">
                  <a16:creationId xmlns:a16="http://schemas.microsoft.com/office/drawing/2014/main" id="{8C904B9B-CFB8-4878-BE89-64B7783A68C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feld 79">
              <a:extLst>
                <a:ext uri="{FF2B5EF4-FFF2-40B4-BE49-F238E27FC236}">
                  <a16:creationId xmlns:a16="http://schemas.microsoft.com/office/drawing/2014/main" id="{C15810B6-1DFF-43DE-849F-E24988A1AC21}"/>
                </a:ext>
              </a:extLst>
            </p:cNvPr>
            <p:cNvSpPr txBox="1"/>
            <p:nvPr userDrawn="1"/>
          </p:nvSpPr>
          <p:spPr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grpSp>
        <p:nvGrpSpPr>
          <p:cNvPr id="81" name="Gruppieren 80">
            <a:extLst>
              <a:ext uri="{FF2B5EF4-FFF2-40B4-BE49-F238E27FC236}">
                <a16:creationId xmlns:a16="http://schemas.microsoft.com/office/drawing/2014/main" id="{CFDE3FDD-B76C-49E7-81B4-7302EAE01430}"/>
              </a:ext>
            </a:extLst>
          </p:cNvPr>
          <p:cNvGrpSpPr/>
          <p:nvPr userDrawn="1"/>
        </p:nvGrpSpPr>
        <p:grpSpPr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82" name="Gerader Verbinder 81">
              <a:extLst>
                <a:ext uri="{FF2B5EF4-FFF2-40B4-BE49-F238E27FC236}">
                  <a16:creationId xmlns:a16="http://schemas.microsoft.com/office/drawing/2014/main" id="{CC2966EC-F4C0-41FC-88ED-2E5F725EA0B2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feld 82">
              <a:extLst>
                <a:ext uri="{FF2B5EF4-FFF2-40B4-BE49-F238E27FC236}">
                  <a16:creationId xmlns:a16="http://schemas.microsoft.com/office/drawing/2014/main" id="{92230FDE-430C-429C-A396-DFCEF2CE147E}"/>
                </a:ext>
              </a:extLst>
            </p:cNvPr>
            <p:cNvSpPr txBox="1"/>
            <p:nvPr userDrawn="1"/>
          </p:nvSpPr>
          <p:spPr>
            <a:xfrm rot="16200000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cxnSp>
        <p:nvCxnSpPr>
          <p:cNvPr id="84" name="Gerader Verbinder 83">
            <a:extLst>
              <a:ext uri="{FF2B5EF4-FFF2-40B4-BE49-F238E27FC236}">
                <a16:creationId xmlns:a16="http://schemas.microsoft.com/office/drawing/2014/main" id="{53056242-C21F-4347-8E6E-305C959935E8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uppieren 84">
            <a:extLst>
              <a:ext uri="{FF2B5EF4-FFF2-40B4-BE49-F238E27FC236}">
                <a16:creationId xmlns:a16="http://schemas.microsoft.com/office/drawing/2014/main" id="{A954A2AB-7A1B-4F20-8556-0C283B584BE2}"/>
              </a:ext>
            </a:extLst>
          </p:cNvPr>
          <p:cNvGrpSpPr/>
          <p:nvPr userDrawn="1"/>
        </p:nvGrpSpPr>
        <p:grpSpPr>
          <a:xfrm rot="16200000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86" name="Gerader Verbinder 85">
              <a:extLst>
                <a:ext uri="{FF2B5EF4-FFF2-40B4-BE49-F238E27FC236}">
                  <a16:creationId xmlns:a16="http://schemas.microsoft.com/office/drawing/2014/main" id="{C31D32E9-A207-4C49-AAE0-5A541EE5B56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feld 86">
              <a:extLst>
                <a:ext uri="{FF2B5EF4-FFF2-40B4-BE49-F238E27FC236}">
                  <a16:creationId xmlns:a16="http://schemas.microsoft.com/office/drawing/2014/main" id="{0027A521-04C3-4807-A55B-38087BBBA705}"/>
                </a:ext>
              </a:extLst>
            </p:cNvPr>
            <p:cNvSpPr txBox="1"/>
            <p:nvPr userDrawn="1"/>
          </p:nvSpPr>
          <p:spPr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sp>
        <p:nvSpPr>
          <p:cNvPr id="90" name="Text Placeholder 89">
            <a:extLst>
              <a:ext uri="{FF2B5EF4-FFF2-40B4-BE49-F238E27FC236}">
                <a16:creationId xmlns:a16="http://schemas.microsoft.com/office/drawing/2014/main" id="{3AFD2E41-4F70-C04C-8660-332D74D0067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0163" y="3726158"/>
            <a:ext cx="4015396" cy="391808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pPr lvl="0"/>
            <a:r>
              <a:rPr lang="en-DE" dirty="0"/>
              <a:t>Name</a:t>
            </a:r>
          </a:p>
        </p:txBody>
      </p:sp>
      <p:sp>
        <p:nvSpPr>
          <p:cNvPr id="95" name="Text Placeholder 87">
            <a:extLst>
              <a:ext uri="{FF2B5EF4-FFF2-40B4-BE49-F238E27FC236}">
                <a16:creationId xmlns:a16="http://schemas.microsoft.com/office/drawing/2014/main" id="{C56F3690-53C9-6341-89E9-3D6B8847376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51622" y="4813138"/>
            <a:ext cx="8214479" cy="361437"/>
          </a:xfrm>
        </p:spPr>
        <p:txBody>
          <a:bodyPr>
            <a:normAutofit/>
          </a:bodyPr>
          <a:lstStyle>
            <a:lvl1pPr>
              <a:defRPr sz="2200"/>
            </a:lvl1pPr>
            <a:lvl2pPr marL="0" indent="0">
              <a:buNone/>
              <a:defRPr/>
            </a:lvl2pPr>
            <a:lvl3pPr marL="180000" indent="0">
              <a:buNone/>
              <a:defRPr/>
            </a:lvl3pPr>
            <a:lvl4pPr marL="360000" indent="0">
              <a:buNone/>
              <a:defRPr/>
            </a:lvl4pPr>
          </a:lstStyle>
          <a:p>
            <a:pPr lvl="0"/>
            <a:r>
              <a:rPr lang="en-GB" dirty="0"/>
              <a:t>Subproject number</a:t>
            </a:r>
          </a:p>
        </p:txBody>
      </p:sp>
      <p:sp>
        <p:nvSpPr>
          <p:cNvPr id="96" name="Text Placeholder 87">
            <a:extLst>
              <a:ext uri="{FF2B5EF4-FFF2-40B4-BE49-F238E27FC236}">
                <a16:creationId xmlns:a16="http://schemas.microsoft.com/office/drawing/2014/main" id="{110566F9-2BC0-A54D-AC25-998445B417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51622" y="5211507"/>
            <a:ext cx="8214481" cy="364236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 sz="2200"/>
            </a:lvl1pPr>
            <a:lvl2pPr marL="0" indent="0">
              <a:buNone/>
              <a:defRPr/>
            </a:lvl2pPr>
            <a:lvl3pPr marL="180000" indent="0">
              <a:buNone/>
              <a:defRPr/>
            </a:lvl3pPr>
            <a:lvl4pPr marL="360000" indent="0">
              <a:buNone/>
              <a:defRPr/>
            </a:lvl4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DE" dirty="0"/>
              <a:t>Name of first supervisor, name of second supervisor, etc. 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09852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25844" y="6634666"/>
            <a:ext cx="1441100" cy="123111"/>
          </a:xfrm>
        </p:spPr>
        <p:txBody>
          <a:bodyPr/>
          <a:lstStyle/>
          <a:p>
            <a:r>
              <a:rPr lang="de-DE"/>
              <a:t>Name, Subproject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Friedrich-Alexander-Universität Erlangen-Nürnberg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C50F1EF-7CD3-4F38-8BE6-ED3FCE2DB3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8317" y="1631156"/>
            <a:ext cx="11157745" cy="4569619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A8EC489F-F71C-4659-9116-2F6E62F5F9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18318" y="687598"/>
            <a:ext cx="6844386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F5C59997-58CB-4A34-A7D6-744D4117F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A82164-0805-C444-AE99-3F079C2AD8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356" y="294478"/>
            <a:ext cx="1080000" cy="39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096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25844" y="6634666"/>
            <a:ext cx="1441100" cy="123111"/>
          </a:xfrm>
        </p:spPr>
        <p:txBody>
          <a:bodyPr/>
          <a:lstStyle/>
          <a:p>
            <a:r>
              <a:rPr lang="de-DE"/>
              <a:t>Name, Subproject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Friedrich-Alexander-Universität Erlangen-Nürnberg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6A3EEDC1-9ABB-471E-855E-52CC8C208FB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18317" y="1631156"/>
            <a:ext cx="11155366" cy="4569619"/>
          </a:xfrm>
        </p:spPr>
        <p:txBody>
          <a:bodyPr/>
          <a:lstStyle/>
          <a:p>
            <a:pPr lvl="0"/>
            <a:r>
              <a:rPr lang="de-DE" dirty="0"/>
              <a:t> 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BBD0D2AE-225B-47F4-A359-0020AE80A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7" name="Textplatzhalter 9">
            <a:extLst>
              <a:ext uri="{FF2B5EF4-FFF2-40B4-BE49-F238E27FC236}">
                <a16:creationId xmlns:a16="http://schemas.microsoft.com/office/drawing/2014/main" id="{1D129A85-2DE5-4A1E-9787-1EAAF84A553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0C709DF-1A46-0842-9DFE-98A36E001B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356" y="294478"/>
            <a:ext cx="1080000" cy="39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237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3999BA3-562C-4E45-8F3B-A023F450B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318" y="301185"/>
            <a:ext cx="6844385" cy="33239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1581D5-332D-4C8E-AF45-43F518A6E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319" y="1631156"/>
            <a:ext cx="11157744" cy="4569619"/>
          </a:xfrm>
          <a:prstGeom prst="rect">
            <a:avLst/>
          </a:prstGeom>
        </p:spPr>
        <p:txBody>
          <a:bodyPr vert="horz" lIns="0" tIns="0" rIns="360000" bIns="0" rtlCol="0" anchor="t" anchorCtr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D440FC-859D-4521-8908-A802F3E535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417351" y="6634666"/>
            <a:ext cx="849593" cy="12311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Name, Subproject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8C6C66-9703-4B53-BAF2-1F89587F3C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8319" y="6634666"/>
            <a:ext cx="5469732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Friedrich-Alexander-Universität Erlangen-Nürnberg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2FAB54-E254-4FCB-BB98-1E4D5A6D0B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2099" y="6634666"/>
            <a:ext cx="193964" cy="12311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39EA0DE-CCA1-4795-BE19-74C50E90E6A6}"/>
              </a:ext>
            </a:extLst>
          </p:cNvPr>
          <p:cNvSpPr/>
          <p:nvPr userDrawn="1"/>
        </p:nvSpPr>
        <p:spPr>
          <a:xfrm>
            <a:off x="518400" y="1196733"/>
            <a:ext cx="11676062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10272FF-60F7-4AF4-9CD6-0A04080EA9B4}"/>
              </a:ext>
            </a:extLst>
          </p:cNvPr>
          <p:cNvSpPr/>
          <p:nvPr userDrawn="1"/>
        </p:nvSpPr>
        <p:spPr>
          <a:xfrm>
            <a:off x="517200" y="6538526"/>
            <a:ext cx="11674800" cy="10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Freihandform: Form 65">
            <a:extLst>
              <a:ext uri="{FF2B5EF4-FFF2-40B4-BE49-F238E27FC236}">
                <a16:creationId xmlns:a16="http://schemas.microsoft.com/office/drawing/2014/main" id="{A53AF85A-5AD4-4DC8-8FF8-07E3E12A9B06}"/>
              </a:ext>
            </a:extLst>
          </p:cNvPr>
          <p:cNvSpPr>
            <a:spLocks noChangeAspect="1"/>
          </p:cNvSpPr>
          <p:nvPr userDrawn="1"/>
        </p:nvSpPr>
        <p:spPr>
          <a:xfrm>
            <a:off x="10596063" y="299346"/>
            <a:ext cx="1080000" cy="412328"/>
          </a:xfrm>
          <a:custGeom>
            <a:avLst/>
            <a:gdLst>
              <a:gd name="connsiteX0" fmla="*/ 0 w 4797018"/>
              <a:gd name="connsiteY0" fmla="*/ 170736 h 1831428"/>
              <a:gd name="connsiteX1" fmla="*/ 92812 w 4797018"/>
              <a:gd name="connsiteY1" fmla="*/ 77924 h 1831428"/>
              <a:gd name="connsiteX2" fmla="*/ 92812 w 4797018"/>
              <a:gd name="connsiteY2" fmla="*/ 1763373 h 1831428"/>
              <a:gd name="connsiteX3" fmla="*/ 0 w 4797018"/>
              <a:gd name="connsiteY3" fmla="*/ 1763373 h 1831428"/>
              <a:gd name="connsiteX4" fmla="*/ 0 w 4797018"/>
              <a:gd name="connsiteY4" fmla="*/ 170736 h 1831428"/>
              <a:gd name="connsiteX5" fmla="*/ 278425 w 4797018"/>
              <a:gd name="connsiteY5" fmla="*/ 92812 h 1831428"/>
              <a:gd name="connsiteX6" fmla="*/ 1392136 w 4797018"/>
              <a:gd name="connsiteY6" fmla="*/ 92812 h 1831428"/>
              <a:gd name="connsiteX7" fmla="*/ 1392136 w 4797018"/>
              <a:gd name="connsiteY7" fmla="*/ 0 h 1831428"/>
              <a:gd name="connsiteX8" fmla="*/ 185614 w 4797018"/>
              <a:gd name="connsiteY8" fmla="*/ 0 h 1831428"/>
              <a:gd name="connsiteX9" fmla="*/ 185614 w 4797018"/>
              <a:gd name="connsiteY9" fmla="*/ 1113701 h 1831428"/>
              <a:gd name="connsiteX10" fmla="*/ 1210723 w 4797018"/>
              <a:gd name="connsiteY10" fmla="*/ 1113701 h 1831428"/>
              <a:gd name="connsiteX11" fmla="*/ 1210723 w 4797018"/>
              <a:gd name="connsiteY11" fmla="*/ 1020899 h 1831428"/>
              <a:gd name="connsiteX12" fmla="*/ 278425 w 4797018"/>
              <a:gd name="connsiteY12" fmla="*/ 1020899 h 1831428"/>
              <a:gd name="connsiteX13" fmla="*/ 278425 w 4797018"/>
              <a:gd name="connsiteY13" fmla="*/ 92812 h 1831428"/>
              <a:gd name="connsiteX14" fmla="*/ 1350464 w 4797018"/>
              <a:gd name="connsiteY14" fmla="*/ 835285 h 1831428"/>
              <a:gd name="connsiteX15" fmla="*/ 464048 w 4797018"/>
              <a:gd name="connsiteY15" fmla="*/ 835285 h 1831428"/>
              <a:gd name="connsiteX16" fmla="*/ 464048 w 4797018"/>
              <a:gd name="connsiteY16" fmla="*/ 464048 h 1831428"/>
              <a:gd name="connsiteX17" fmla="*/ 1222124 w 4797018"/>
              <a:gd name="connsiteY17" fmla="*/ 464048 h 1831428"/>
              <a:gd name="connsiteX18" fmla="*/ 1314926 w 4797018"/>
              <a:gd name="connsiteY18" fmla="*/ 371237 h 1831428"/>
              <a:gd name="connsiteX19" fmla="*/ 464048 w 4797018"/>
              <a:gd name="connsiteY19" fmla="*/ 371237 h 1831428"/>
              <a:gd name="connsiteX20" fmla="*/ 464048 w 4797018"/>
              <a:gd name="connsiteY20" fmla="*/ 278425 h 1831428"/>
              <a:gd name="connsiteX21" fmla="*/ 1392146 w 4797018"/>
              <a:gd name="connsiteY21" fmla="*/ 278425 h 1831428"/>
              <a:gd name="connsiteX22" fmla="*/ 1392146 w 4797018"/>
              <a:gd name="connsiteY22" fmla="*/ 185614 h 1831428"/>
              <a:gd name="connsiteX23" fmla="*/ 371237 w 4797018"/>
              <a:gd name="connsiteY23" fmla="*/ 185614 h 1831428"/>
              <a:gd name="connsiteX24" fmla="*/ 371237 w 4797018"/>
              <a:gd name="connsiteY24" fmla="*/ 928087 h 1831428"/>
              <a:gd name="connsiteX25" fmla="*/ 1258872 w 4797018"/>
              <a:gd name="connsiteY25" fmla="*/ 928087 h 1831428"/>
              <a:gd name="connsiteX26" fmla="*/ 1350464 w 4797018"/>
              <a:gd name="connsiteY26" fmla="*/ 835285 h 1831428"/>
              <a:gd name="connsiteX27" fmla="*/ 185614 w 4797018"/>
              <a:gd name="connsiteY27" fmla="*/ 1763373 h 1831428"/>
              <a:gd name="connsiteX28" fmla="*/ 278425 w 4797018"/>
              <a:gd name="connsiteY28" fmla="*/ 1763373 h 1831428"/>
              <a:gd name="connsiteX29" fmla="*/ 278425 w 4797018"/>
              <a:gd name="connsiteY29" fmla="*/ 1299324 h 1831428"/>
              <a:gd name="connsiteX30" fmla="*/ 371237 w 4797018"/>
              <a:gd name="connsiteY30" fmla="*/ 1299324 h 1831428"/>
              <a:gd name="connsiteX31" fmla="*/ 371237 w 4797018"/>
              <a:gd name="connsiteY31" fmla="*/ 1685449 h 1831428"/>
              <a:gd name="connsiteX32" fmla="*/ 464039 w 4797018"/>
              <a:gd name="connsiteY32" fmla="*/ 1592647 h 1831428"/>
              <a:gd name="connsiteX33" fmla="*/ 464039 w 4797018"/>
              <a:gd name="connsiteY33" fmla="*/ 1299324 h 1831428"/>
              <a:gd name="connsiteX34" fmla="*/ 1210723 w 4797018"/>
              <a:gd name="connsiteY34" fmla="*/ 1299324 h 1831428"/>
              <a:gd name="connsiteX35" fmla="*/ 1210723 w 4797018"/>
              <a:gd name="connsiteY35" fmla="*/ 1206522 h 1831428"/>
              <a:gd name="connsiteX36" fmla="*/ 185614 w 4797018"/>
              <a:gd name="connsiteY36" fmla="*/ 1206522 h 1831428"/>
              <a:gd name="connsiteX37" fmla="*/ 185614 w 4797018"/>
              <a:gd name="connsiteY37" fmla="*/ 1763373 h 1831428"/>
              <a:gd name="connsiteX38" fmla="*/ 4704207 w 4797018"/>
              <a:gd name="connsiteY38" fmla="*/ 0 h 1831428"/>
              <a:gd name="connsiteX39" fmla="*/ 4704207 w 4797018"/>
              <a:gd name="connsiteY39" fmla="*/ 1067314 h 1831428"/>
              <a:gd name="connsiteX40" fmla="*/ 4334837 w 4797018"/>
              <a:gd name="connsiteY40" fmla="*/ 1692688 h 1831428"/>
              <a:gd name="connsiteX41" fmla="*/ 4332742 w 4797018"/>
              <a:gd name="connsiteY41" fmla="*/ 1689954 h 1831428"/>
              <a:gd name="connsiteX42" fmla="*/ 4611405 w 4797018"/>
              <a:gd name="connsiteY42" fmla="*/ 1158564 h 1831428"/>
              <a:gd name="connsiteX43" fmla="*/ 4611405 w 4797018"/>
              <a:gd name="connsiteY43" fmla="*/ 0 h 1831428"/>
              <a:gd name="connsiteX44" fmla="*/ 4518594 w 4797018"/>
              <a:gd name="connsiteY44" fmla="*/ 0 h 1831428"/>
              <a:gd name="connsiteX45" fmla="*/ 4518594 w 4797018"/>
              <a:gd name="connsiteY45" fmla="*/ 1157021 h 1831428"/>
              <a:gd name="connsiteX46" fmla="*/ 3915337 w 4797018"/>
              <a:gd name="connsiteY46" fmla="*/ 1740170 h 1831428"/>
              <a:gd name="connsiteX47" fmla="*/ 3312081 w 4797018"/>
              <a:gd name="connsiteY47" fmla="*/ 1157021 h 1831428"/>
              <a:gd name="connsiteX48" fmla="*/ 3312081 w 4797018"/>
              <a:gd name="connsiteY48" fmla="*/ 77924 h 1831428"/>
              <a:gd name="connsiteX49" fmla="*/ 3219269 w 4797018"/>
              <a:gd name="connsiteY49" fmla="*/ 170736 h 1831428"/>
              <a:gd name="connsiteX50" fmla="*/ 3219269 w 4797018"/>
              <a:gd name="connsiteY50" fmla="*/ 1158564 h 1831428"/>
              <a:gd name="connsiteX51" fmla="*/ 3915337 w 4797018"/>
              <a:gd name="connsiteY51" fmla="*/ 1831429 h 1831428"/>
              <a:gd name="connsiteX52" fmla="*/ 4008139 w 4797018"/>
              <a:gd name="connsiteY52" fmla="*/ 1831429 h 1831428"/>
              <a:gd name="connsiteX53" fmla="*/ 4797019 w 4797018"/>
              <a:gd name="connsiteY53" fmla="*/ 1068667 h 1831428"/>
              <a:gd name="connsiteX54" fmla="*/ 4797019 w 4797018"/>
              <a:gd name="connsiteY54" fmla="*/ 0 h 1831428"/>
              <a:gd name="connsiteX55" fmla="*/ 4704207 w 4797018"/>
              <a:gd name="connsiteY55" fmla="*/ 0 h 1831428"/>
              <a:gd name="connsiteX56" fmla="*/ 3915328 w 4797018"/>
              <a:gd name="connsiteY56" fmla="*/ 1647358 h 1831428"/>
              <a:gd name="connsiteX57" fmla="*/ 4425773 w 4797018"/>
              <a:gd name="connsiteY57" fmla="*/ 1157021 h 1831428"/>
              <a:gd name="connsiteX58" fmla="*/ 4425782 w 4797018"/>
              <a:gd name="connsiteY58" fmla="*/ 1157021 h 1831428"/>
              <a:gd name="connsiteX59" fmla="*/ 4425782 w 4797018"/>
              <a:gd name="connsiteY59" fmla="*/ 77924 h 1831428"/>
              <a:gd name="connsiteX60" fmla="*/ 4332970 w 4797018"/>
              <a:gd name="connsiteY60" fmla="*/ 170736 h 1831428"/>
              <a:gd name="connsiteX61" fmla="*/ 4332970 w 4797018"/>
              <a:gd name="connsiteY61" fmla="*/ 1067305 h 1831428"/>
              <a:gd name="connsiteX62" fmla="*/ 4008130 w 4797018"/>
              <a:gd name="connsiteY62" fmla="*/ 1368933 h 1831428"/>
              <a:gd name="connsiteX63" fmla="*/ 3683298 w 4797018"/>
              <a:gd name="connsiteY63" fmla="*/ 1067305 h 1831428"/>
              <a:gd name="connsiteX64" fmla="*/ 3683289 w 4797018"/>
              <a:gd name="connsiteY64" fmla="*/ 0 h 1831428"/>
              <a:gd name="connsiteX65" fmla="*/ 3590487 w 4797018"/>
              <a:gd name="connsiteY65" fmla="*/ 0 h 1831428"/>
              <a:gd name="connsiteX66" fmla="*/ 3590487 w 4797018"/>
              <a:gd name="connsiteY66" fmla="*/ 1067305 h 1831428"/>
              <a:gd name="connsiteX67" fmla="*/ 4008130 w 4797018"/>
              <a:gd name="connsiteY67" fmla="*/ 1461745 h 1831428"/>
              <a:gd name="connsiteX68" fmla="*/ 4294699 w 4797018"/>
              <a:gd name="connsiteY68" fmla="*/ 1333129 h 1831428"/>
              <a:gd name="connsiteX69" fmla="*/ 4296785 w 4797018"/>
              <a:gd name="connsiteY69" fmla="*/ 1335862 h 1831428"/>
              <a:gd name="connsiteX70" fmla="*/ 3915328 w 4797018"/>
              <a:gd name="connsiteY70" fmla="*/ 1554556 h 1831428"/>
              <a:gd name="connsiteX71" fmla="*/ 3497742 w 4797018"/>
              <a:gd name="connsiteY71" fmla="*/ 1160116 h 1831428"/>
              <a:gd name="connsiteX72" fmla="*/ 3497685 w 4797018"/>
              <a:gd name="connsiteY72" fmla="*/ 1160116 h 1831428"/>
              <a:gd name="connsiteX73" fmla="*/ 3497685 w 4797018"/>
              <a:gd name="connsiteY73" fmla="*/ 0 h 1831428"/>
              <a:gd name="connsiteX74" fmla="*/ 3404873 w 4797018"/>
              <a:gd name="connsiteY74" fmla="*/ 0 h 1831428"/>
              <a:gd name="connsiteX75" fmla="*/ 3404873 w 4797018"/>
              <a:gd name="connsiteY75" fmla="*/ 1160107 h 1831428"/>
              <a:gd name="connsiteX76" fmla="*/ 3404921 w 4797018"/>
              <a:gd name="connsiteY76" fmla="*/ 1160107 h 1831428"/>
              <a:gd name="connsiteX77" fmla="*/ 3915328 w 4797018"/>
              <a:gd name="connsiteY77" fmla="*/ 1647358 h 1831428"/>
              <a:gd name="connsiteX78" fmla="*/ 1852984 w 4797018"/>
              <a:gd name="connsiteY78" fmla="*/ 1206522 h 1831428"/>
              <a:gd name="connsiteX79" fmla="*/ 1618288 w 4797018"/>
              <a:gd name="connsiteY79" fmla="*/ 1763373 h 1831428"/>
              <a:gd name="connsiteX80" fmla="*/ 1711119 w 4797018"/>
              <a:gd name="connsiteY80" fmla="*/ 1763363 h 1831428"/>
              <a:gd name="connsiteX81" fmla="*/ 1711100 w 4797018"/>
              <a:gd name="connsiteY81" fmla="*/ 1763373 h 1831428"/>
              <a:gd name="connsiteX82" fmla="*/ 1711119 w 4797018"/>
              <a:gd name="connsiteY82" fmla="*/ 1763373 h 1831428"/>
              <a:gd name="connsiteX83" fmla="*/ 1828448 w 4797018"/>
              <a:gd name="connsiteY83" fmla="*/ 1484948 h 1831428"/>
              <a:gd name="connsiteX84" fmla="*/ 2614774 w 4797018"/>
              <a:gd name="connsiteY84" fmla="*/ 1484948 h 1831428"/>
              <a:gd name="connsiteX85" fmla="*/ 2732018 w 4797018"/>
              <a:gd name="connsiteY85" fmla="*/ 1763373 h 1831428"/>
              <a:gd name="connsiteX86" fmla="*/ 2824820 w 4797018"/>
              <a:gd name="connsiteY86" fmla="*/ 1763373 h 1831428"/>
              <a:gd name="connsiteX87" fmla="*/ 2668515 w 4797018"/>
              <a:gd name="connsiteY87" fmla="*/ 1392136 h 1831428"/>
              <a:gd name="connsiteX88" fmla="*/ 1867567 w 4797018"/>
              <a:gd name="connsiteY88" fmla="*/ 1392136 h 1831428"/>
              <a:gd name="connsiteX89" fmla="*/ 1906676 w 4797018"/>
              <a:gd name="connsiteY89" fmla="*/ 1299324 h 1831428"/>
              <a:gd name="connsiteX90" fmla="*/ 2722236 w 4797018"/>
              <a:gd name="connsiteY90" fmla="*/ 1299324 h 1831428"/>
              <a:gd name="connsiteX91" fmla="*/ 2917632 w 4797018"/>
              <a:gd name="connsiteY91" fmla="*/ 1763373 h 1831428"/>
              <a:gd name="connsiteX92" fmla="*/ 3010443 w 4797018"/>
              <a:gd name="connsiteY92" fmla="*/ 1763373 h 1831428"/>
              <a:gd name="connsiteX93" fmla="*/ 2775976 w 4797018"/>
              <a:gd name="connsiteY93" fmla="*/ 1206522 h 1831428"/>
              <a:gd name="connsiteX94" fmla="*/ 1852984 w 4797018"/>
              <a:gd name="connsiteY94" fmla="*/ 1206522 h 1831428"/>
              <a:gd name="connsiteX95" fmla="*/ 1989544 w 4797018"/>
              <a:gd name="connsiteY95" fmla="*/ 0 h 1831428"/>
              <a:gd name="connsiteX96" fmla="*/ 1307459 w 4797018"/>
              <a:gd name="connsiteY96" fmla="*/ 1617898 h 1831428"/>
              <a:gd name="connsiteX97" fmla="*/ 1366533 w 4797018"/>
              <a:gd name="connsiteY97" fmla="*/ 1698098 h 1831428"/>
              <a:gd name="connsiteX98" fmla="*/ 2082356 w 4797018"/>
              <a:gd name="connsiteY98" fmla="*/ 0 h 1831428"/>
              <a:gd name="connsiteX99" fmla="*/ 1989544 w 4797018"/>
              <a:gd name="connsiteY99" fmla="*/ 0 h 1831428"/>
              <a:gd name="connsiteX100" fmla="*/ 2360771 w 4797018"/>
              <a:gd name="connsiteY100" fmla="*/ 0 h 1831428"/>
              <a:gd name="connsiteX101" fmla="*/ 3075708 w 4797018"/>
              <a:gd name="connsiteY101" fmla="*/ 1698098 h 1831428"/>
              <a:gd name="connsiteX102" fmla="*/ 3134639 w 4797018"/>
              <a:gd name="connsiteY102" fmla="*/ 1617898 h 1831428"/>
              <a:gd name="connsiteX103" fmla="*/ 2453592 w 4797018"/>
              <a:gd name="connsiteY103" fmla="*/ 0 h 1831428"/>
              <a:gd name="connsiteX104" fmla="*/ 2360771 w 4797018"/>
              <a:gd name="connsiteY104" fmla="*/ 0 h 1831428"/>
              <a:gd name="connsiteX105" fmla="*/ 1799101 w 4797018"/>
              <a:gd name="connsiteY105" fmla="*/ 1113711 h 1831428"/>
              <a:gd name="connsiteX106" fmla="*/ 1524610 w 4797018"/>
              <a:gd name="connsiteY106" fmla="*/ 1763373 h 1831428"/>
              <a:gd name="connsiteX107" fmla="*/ 1431798 w 4797018"/>
              <a:gd name="connsiteY107" fmla="*/ 1763373 h 1831428"/>
              <a:gd name="connsiteX108" fmla="*/ 2128761 w 4797018"/>
              <a:gd name="connsiteY108" fmla="*/ 110195 h 1831428"/>
              <a:gd name="connsiteX109" fmla="*/ 2512219 w 4797018"/>
              <a:gd name="connsiteY109" fmla="*/ 1020899 h 1831428"/>
              <a:gd name="connsiteX110" fmla="*/ 2605021 w 4797018"/>
              <a:gd name="connsiteY110" fmla="*/ 1020899 h 1831428"/>
              <a:gd name="connsiteX111" fmla="*/ 2175158 w 4797018"/>
              <a:gd name="connsiteY111" fmla="*/ 0 h 1831428"/>
              <a:gd name="connsiteX112" fmla="*/ 2267969 w 4797018"/>
              <a:gd name="connsiteY112" fmla="*/ 0 h 1831428"/>
              <a:gd name="connsiteX113" fmla="*/ 2736895 w 4797018"/>
              <a:gd name="connsiteY113" fmla="*/ 1113701 h 1831428"/>
              <a:gd name="connsiteX114" fmla="*/ 1799101 w 4797018"/>
              <a:gd name="connsiteY114" fmla="*/ 1113701 h 1831428"/>
              <a:gd name="connsiteX115" fmla="*/ 2221802 w 4797018"/>
              <a:gd name="connsiteY115" fmla="*/ 551602 h 1831428"/>
              <a:gd name="connsiteX116" fmla="*/ 2024015 w 4797018"/>
              <a:gd name="connsiteY116" fmla="*/ 1020899 h 1831428"/>
              <a:gd name="connsiteX117" fmla="*/ 2419398 w 4797018"/>
              <a:gd name="connsiteY117" fmla="*/ 1020899 h 1831428"/>
              <a:gd name="connsiteX118" fmla="*/ 2221802 w 4797018"/>
              <a:gd name="connsiteY118" fmla="*/ 551602 h 1831428"/>
              <a:gd name="connsiteX119" fmla="*/ 1838163 w 4797018"/>
              <a:gd name="connsiteY119" fmla="*/ 1020899 h 1831428"/>
              <a:gd name="connsiteX120" fmla="*/ 1931213 w 4797018"/>
              <a:gd name="connsiteY120" fmla="*/ 1020899 h 1831428"/>
              <a:gd name="connsiteX121" fmla="*/ 2175415 w 4797018"/>
              <a:gd name="connsiteY121" fmla="*/ 441436 h 1831428"/>
              <a:gd name="connsiteX122" fmla="*/ 2128942 w 4797018"/>
              <a:gd name="connsiteY122" fmla="*/ 331070 h 1831428"/>
              <a:gd name="connsiteX123" fmla="*/ 1838163 w 4797018"/>
              <a:gd name="connsiteY123" fmla="*/ 1020899 h 183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4797018" h="1831428">
                <a:moveTo>
                  <a:pt x="0" y="170736"/>
                </a:moveTo>
                <a:lnTo>
                  <a:pt x="92812" y="77924"/>
                </a:lnTo>
                <a:lnTo>
                  <a:pt x="92812" y="1763373"/>
                </a:lnTo>
                <a:lnTo>
                  <a:pt x="0" y="1763373"/>
                </a:lnTo>
                <a:lnTo>
                  <a:pt x="0" y="170736"/>
                </a:lnTo>
                <a:close/>
                <a:moveTo>
                  <a:pt x="278425" y="92812"/>
                </a:moveTo>
                <a:lnTo>
                  <a:pt x="1392136" y="92812"/>
                </a:lnTo>
                <a:lnTo>
                  <a:pt x="1392136" y="0"/>
                </a:lnTo>
                <a:lnTo>
                  <a:pt x="185614" y="0"/>
                </a:lnTo>
                <a:lnTo>
                  <a:pt x="185614" y="1113701"/>
                </a:lnTo>
                <a:lnTo>
                  <a:pt x="1210723" y="1113701"/>
                </a:lnTo>
                <a:lnTo>
                  <a:pt x="1210723" y="1020899"/>
                </a:lnTo>
                <a:lnTo>
                  <a:pt x="278425" y="1020899"/>
                </a:lnTo>
                <a:lnTo>
                  <a:pt x="278425" y="92812"/>
                </a:lnTo>
                <a:close/>
                <a:moveTo>
                  <a:pt x="1350464" y="835285"/>
                </a:moveTo>
                <a:lnTo>
                  <a:pt x="464048" y="835285"/>
                </a:lnTo>
                <a:lnTo>
                  <a:pt x="464048" y="464048"/>
                </a:lnTo>
                <a:lnTo>
                  <a:pt x="1222124" y="464048"/>
                </a:lnTo>
                <a:lnTo>
                  <a:pt x="1314926" y="371237"/>
                </a:lnTo>
                <a:lnTo>
                  <a:pt x="464048" y="371237"/>
                </a:lnTo>
                <a:lnTo>
                  <a:pt x="464048" y="278425"/>
                </a:lnTo>
                <a:lnTo>
                  <a:pt x="1392146" y="278425"/>
                </a:lnTo>
                <a:lnTo>
                  <a:pt x="1392146" y="185614"/>
                </a:lnTo>
                <a:lnTo>
                  <a:pt x="371237" y="185614"/>
                </a:lnTo>
                <a:lnTo>
                  <a:pt x="371237" y="928087"/>
                </a:lnTo>
                <a:lnTo>
                  <a:pt x="1258872" y="928087"/>
                </a:lnTo>
                <a:lnTo>
                  <a:pt x="1350464" y="835285"/>
                </a:lnTo>
                <a:close/>
                <a:moveTo>
                  <a:pt x="185614" y="1763373"/>
                </a:moveTo>
                <a:lnTo>
                  <a:pt x="278425" y="1763373"/>
                </a:lnTo>
                <a:lnTo>
                  <a:pt x="278425" y="1299324"/>
                </a:lnTo>
                <a:lnTo>
                  <a:pt x="371237" y="1299324"/>
                </a:lnTo>
                <a:lnTo>
                  <a:pt x="371237" y="1685449"/>
                </a:lnTo>
                <a:lnTo>
                  <a:pt x="464039" y="1592647"/>
                </a:lnTo>
                <a:lnTo>
                  <a:pt x="464039" y="1299324"/>
                </a:lnTo>
                <a:lnTo>
                  <a:pt x="1210723" y="1299324"/>
                </a:lnTo>
                <a:lnTo>
                  <a:pt x="1210723" y="1206522"/>
                </a:lnTo>
                <a:lnTo>
                  <a:pt x="185614" y="1206522"/>
                </a:lnTo>
                <a:lnTo>
                  <a:pt x="185614" y="1763373"/>
                </a:lnTo>
                <a:close/>
                <a:moveTo>
                  <a:pt x="4704207" y="0"/>
                </a:moveTo>
                <a:lnTo>
                  <a:pt x="4704207" y="1067314"/>
                </a:lnTo>
                <a:cubicBezTo>
                  <a:pt x="4704207" y="1315669"/>
                  <a:pt x="4593393" y="1529039"/>
                  <a:pt x="4334837" y="1692688"/>
                </a:cubicBezTo>
                <a:lnTo>
                  <a:pt x="4332742" y="1689954"/>
                </a:lnTo>
                <a:cubicBezTo>
                  <a:pt x="4502639" y="1555213"/>
                  <a:pt x="4611405" y="1382144"/>
                  <a:pt x="4611405" y="1158564"/>
                </a:cubicBezTo>
                <a:lnTo>
                  <a:pt x="4611405" y="0"/>
                </a:lnTo>
                <a:lnTo>
                  <a:pt x="4518594" y="0"/>
                </a:lnTo>
                <a:lnTo>
                  <a:pt x="4518594" y="1157021"/>
                </a:lnTo>
                <a:cubicBezTo>
                  <a:pt x="4518594" y="1490196"/>
                  <a:pt x="4248512" y="1740170"/>
                  <a:pt x="3915337" y="1740170"/>
                </a:cubicBezTo>
                <a:cubicBezTo>
                  <a:pt x="3582162" y="1740170"/>
                  <a:pt x="3312081" y="1490186"/>
                  <a:pt x="3312081" y="1157021"/>
                </a:cubicBezTo>
                <a:lnTo>
                  <a:pt x="3312081" y="77924"/>
                </a:lnTo>
                <a:lnTo>
                  <a:pt x="3219269" y="170736"/>
                </a:lnTo>
                <a:lnTo>
                  <a:pt x="3219269" y="1158564"/>
                </a:lnTo>
                <a:cubicBezTo>
                  <a:pt x="3219269" y="1542993"/>
                  <a:pt x="3530908" y="1831429"/>
                  <a:pt x="3915337" y="1831429"/>
                </a:cubicBezTo>
                <a:cubicBezTo>
                  <a:pt x="3924233" y="1831429"/>
                  <a:pt x="4008139" y="1831429"/>
                  <a:pt x="4008139" y="1831429"/>
                </a:cubicBezTo>
                <a:cubicBezTo>
                  <a:pt x="4386691" y="1831429"/>
                  <a:pt x="4797019" y="1551870"/>
                  <a:pt x="4797019" y="1068667"/>
                </a:cubicBezTo>
                <a:cubicBezTo>
                  <a:pt x="4797019" y="1068210"/>
                  <a:pt x="4797019" y="0"/>
                  <a:pt x="4797019" y="0"/>
                </a:cubicBezTo>
                <a:lnTo>
                  <a:pt x="4704207" y="0"/>
                </a:lnTo>
                <a:close/>
                <a:moveTo>
                  <a:pt x="3915328" y="1647358"/>
                </a:moveTo>
                <a:cubicBezTo>
                  <a:pt x="4197077" y="1647358"/>
                  <a:pt x="4425515" y="1438694"/>
                  <a:pt x="4425773" y="1157021"/>
                </a:cubicBezTo>
                <a:lnTo>
                  <a:pt x="4425782" y="1157021"/>
                </a:lnTo>
                <a:lnTo>
                  <a:pt x="4425782" y="77924"/>
                </a:lnTo>
                <a:lnTo>
                  <a:pt x="4332970" y="170736"/>
                </a:lnTo>
                <a:lnTo>
                  <a:pt x="4332970" y="1067305"/>
                </a:lnTo>
                <a:cubicBezTo>
                  <a:pt x="4332970" y="1246699"/>
                  <a:pt x="4187533" y="1368933"/>
                  <a:pt x="4008130" y="1368933"/>
                </a:cubicBezTo>
                <a:cubicBezTo>
                  <a:pt x="3828736" y="1368933"/>
                  <a:pt x="3683298" y="1246699"/>
                  <a:pt x="3683298" y="1067305"/>
                </a:cubicBezTo>
                <a:lnTo>
                  <a:pt x="3683289" y="0"/>
                </a:lnTo>
                <a:lnTo>
                  <a:pt x="3590487" y="0"/>
                </a:lnTo>
                <a:lnTo>
                  <a:pt x="3590487" y="1067305"/>
                </a:lnTo>
                <a:cubicBezTo>
                  <a:pt x="3590487" y="1297962"/>
                  <a:pt x="3777472" y="1461745"/>
                  <a:pt x="4008130" y="1461745"/>
                </a:cubicBezTo>
                <a:cubicBezTo>
                  <a:pt x="4102446" y="1461745"/>
                  <a:pt x="4216937" y="1415148"/>
                  <a:pt x="4294699" y="1333129"/>
                </a:cubicBezTo>
                <a:lnTo>
                  <a:pt x="4296785" y="1335862"/>
                </a:lnTo>
                <a:cubicBezTo>
                  <a:pt x="4223881" y="1471070"/>
                  <a:pt x="4089102" y="1554556"/>
                  <a:pt x="3915328" y="1554556"/>
                </a:cubicBezTo>
                <a:cubicBezTo>
                  <a:pt x="3686090" y="1554556"/>
                  <a:pt x="3500009" y="1388593"/>
                  <a:pt x="3497742" y="1160116"/>
                </a:cubicBezTo>
                <a:lnTo>
                  <a:pt x="3497685" y="1160116"/>
                </a:lnTo>
                <a:lnTo>
                  <a:pt x="3497685" y="0"/>
                </a:lnTo>
                <a:lnTo>
                  <a:pt x="3404873" y="0"/>
                </a:lnTo>
                <a:lnTo>
                  <a:pt x="3404873" y="1160107"/>
                </a:lnTo>
                <a:lnTo>
                  <a:pt x="3404921" y="1160107"/>
                </a:lnTo>
                <a:cubicBezTo>
                  <a:pt x="3406855" y="1440218"/>
                  <a:pt x="3634616" y="1647358"/>
                  <a:pt x="3915328" y="1647358"/>
                </a:cubicBezTo>
                <a:close/>
                <a:moveTo>
                  <a:pt x="1852984" y="1206522"/>
                </a:moveTo>
                <a:lnTo>
                  <a:pt x="1618288" y="1763373"/>
                </a:lnTo>
                <a:lnTo>
                  <a:pt x="1711119" y="1763363"/>
                </a:lnTo>
                <a:lnTo>
                  <a:pt x="1711100" y="1763373"/>
                </a:lnTo>
                <a:lnTo>
                  <a:pt x="1711119" y="1763373"/>
                </a:lnTo>
                <a:lnTo>
                  <a:pt x="1828448" y="1484948"/>
                </a:lnTo>
                <a:lnTo>
                  <a:pt x="2614774" y="1484948"/>
                </a:lnTo>
                <a:lnTo>
                  <a:pt x="2732018" y="1763373"/>
                </a:lnTo>
                <a:lnTo>
                  <a:pt x="2824820" y="1763373"/>
                </a:lnTo>
                <a:lnTo>
                  <a:pt x="2668515" y="1392136"/>
                </a:lnTo>
                <a:lnTo>
                  <a:pt x="1867567" y="1392136"/>
                </a:lnTo>
                <a:lnTo>
                  <a:pt x="1906676" y="1299324"/>
                </a:lnTo>
                <a:lnTo>
                  <a:pt x="2722236" y="1299324"/>
                </a:lnTo>
                <a:lnTo>
                  <a:pt x="2917632" y="1763373"/>
                </a:lnTo>
                <a:lnTo>
                  <a:pt x="3010443" y="1763373"/>
                </a:lnTo>
                <a:lnTo>
                  <a:pt x="2775976" y="1206522"/>
                </a:lnTo>
                <a:lnTo>
                  <a:pt x="1852984" y="1206522"/>
                </a:lnTo>
                <a:close/>
                <a:moveTo>
                  <a:pt x="1989544" y="0"/>
                </a:moveTo>
                <a:lnTo>
                  <a:pt x="1307459" y="1617898"/>
                </a:lnTo>
                <a:lnTo>
                  <a:pt x="1366533" y="1698098"/>
                </a:lnTo>
                <a:lnTo>
                  <a:pt x="2082356" y="0"/>
                </a:lnTo>
                <a:lnTo>
                  <a:pt x="1989544" y="0"/>
                </a:lnTo>
                <a:close/>
                <a:moveTo>
                  <a:pt x="2360771" y="0"/>
                </a:moveTo>
                <a:lnTo>
                  <a:pt x="3075708" y="1698098"/>
                </a:lnTo>
                <a:lnTo>
                  <a:pt x="3134639" y="1617898"/>
                </a:lnTo>
                <a:lnTo>
                  <a:pt x="2453592" y="0"/>
                </a:lnTo>
                <a:lnTo>
                  <a:pt x="2360771" y="0"/>
                </a:lnTo>
                <a:close/>
                <a:moveTo>
                  <a:pt x="1799101" y="1113711"/>
                </a:moveTo>
                <a:lnTo>
                  <a:pt x="1524610" y="1763373"/>
                </a:lnTo>
                <a:lnTo>
                  <a:pt x="1431798" y="1763373"/>
                </a:lnTo>
                <a:lnTo>
                  <a:pt x="2128761" y="110195"/>
                </a:lnTo>
                <a:lnTo>
                  <a:pt x="2512219" y="1020899"/>
                </a:lnTo>
                <a:lnTo>
                  <a:pt x="2605021" y="1020899"/>
                </a:lnTo>
                <a:lnTo>
                  <a:pt x="2175158" y="0"/>
                </a:lnTo>
                <a:lnTo>
                  <a:pt x="2267969" y="0"/>
                </a:lnTo>
                <a:lnTo>
                  <a:pt x="2736895" y="1113701"/>
                </a:lnTo>
                <a:lnTo>
                  <a:pt x="1799101" y="1113701"/>
                </a:lnTo>
                <a:close/>
                <a:moveTo>
                  <a:pt x="2221802" y="551602"/>
                </a:moveTo>
                <a:lnTo>
                  <a:pt x="2024015" y="1020899"/>
                </a:lnTo>
                <a:lnTo>
                  <a:pt x="2419398" y="1020899"/>
                </a:lnTo>
                <a:lnTo>
                  <a:pt x="2221802" y="551602"/>
                </a:lnTo>
                <a:close/>
                <a:moveTo>
                  <a:pt x="1838163" y="1020899"/>
                </a:moveTo>
                <a:lnTo>
                  <a:pt x="1931213" y="1020899"/>
                </a:lnTo>
                <a:lnTo>
                  <a:pt x="2175415" y="441436"/>
                </a:lnTo>
                <a:lnTo>
                  <a:pt x="2128942" y="331070"/>
                </a:lnTo>
                <a:lnTo>
                  <a:pt x="1838163" y="1020899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594ED806-CB19-40CC-A79A-590CC1E2001C}"/>
              </a:ext>
            </a:extLst>
          </p:cNvPr>
          <p:cNvGrpSpPr/>
          <p:nvPr userDrawn="1"/>
        </p:nvGrpSpPr>
        <p:grpSpPr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10" name="Gerader Verbinder 9">
              <a:extLst>
                <a:ext uri="{FF2B5EF4-FFF2-40B4-BE49-F238E27FC236}">
                  <a16:creationId xmlns:a16="http://schemas.microsoft.com/office/drawing/2014/main" id="{4AAF1C65-9B2D-4CC2-AC17-D265DC4D733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1A82F2D7-59C8-4661-B851-DC008AA6297D}"/>
                </a:ext>
              </a:extLst>
            </p:cNvPr>
            <p:cNvSpPr txBox="1"/>
            <p:nvPr userDrawn="1"/>
          </p:nvSpPr>
          <p:spPr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08,70</a:t>
              </a:r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211FD6C4-2ACB-4F36-A3BA-68BAE793E096}"/>
              </a:ext>
            </a:extLst>
          </p:cNvPr>
          <p:cNvGrpSpPr/>
          <p:nvPr userDrawn="1"/>
        </p:nvGrpSpPr>
        <p:grpSpPr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779170BC-C4E0-4FC8-93EA-CB17C932729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6CF57888-5707-459D-94AC-235CE0EBEDDC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06,00</a:t>
              </a:r>
            </a:p>
          </p:txBody>
        </p: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503014F4-59EC-4961-A29D-259A33C423B3}"/>
              </a:ext>
            </a:extLst>
          </p:cNvPr>
          <p:cNvGrpSpPr/>
          <p:nvPr userDrawn="1"/>
        </p:nvGrpSpPr>
        <p:grpSpPr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BD8E14DC-3898-4BA1-91EA-46ADC917A58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61BB5C6B-8FE1-44A4-AE66-C1DB01AE301C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05,00</a:t>
              </a:r>
            </a:p>
          </p:txBody>
        </p: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B9991022-C87B-4402-BF68-CD3ED59D5D85}"/>
              </a:ext>
            </a:extLst>
          </p:cNvPr>
          <p:cNvGrpSpPr/>
          <p:nvPr userDrawn="1"/>
        </p:nvGrpSpPr>
        <p:grpSpPr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439873FE-8996-424A-94FE-EEEEC0A7B6C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A04C5416-0A35-4C8C-8975-2F5057F69C48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00,00</a:t>
              </a:r>
            </a:p>
          </p:txBody>
        </p:sp>
      </p:grp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FF9A881D-D6E0-4814-9AA3-AAF6697A620E}"/>
              </a:ext>
            </a:extLst>
          </p:cNvPr>
          <p:cNvGrpSpPr/>
          <p:nvPr userDrawn="1"/>
        </p:nvGrpSpPr>
        <p:grpSpPr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7ECA5DFD-01F8-49BC-9DE9-EE577F9B403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feld 25">
              <a:extLst>
                <a:ext uri="{FF2B5EF4-FFF2-40B4-BE49-F238E27FC236}">
                  <a16:creationId xmlns:a16="http://schemas.microsoft.com/office/drawing/2014/main" id="{0348451A-09A8-4D76-AA86-13CB9E640770}"/>
                </a:ext>
              </a:extLst>
            </p:cNvPr>
            <p:cNvSpPr txBox="1"/>
            <p:nvPr userDrawn="1"/>
          </p:nvSpPr>
          <p:spPr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07,70</a:t>
              </a:r>
            </a:p>
          </p:txBody>
        </p:sp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324DF2EB-9047-4DDA-A12A-4BAC4962F78F}"/>
              </a:ext>
            </a:extLst>
          </p:cNvPr>
          <p:cNvGrpSpPr/>
          <p:nvPr userDrawn="1"/>
        </p:nvGrpSpPr>
        <p:grpSpPr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690A038D-AD14-4251-A0A9-22A5F6713B0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feld 28">
              <a:extLst>
                <a:ext uri="{FF2B5EF4-FFF2-40B4-BE49-F238E27FC236}">
                  <a16:creationId xmlns:a16="http://schemas.microsoft.com/office/drawing/2014/main" id="{9E3D1027-C73A-4F88-AB8D-55680AB053E7}"/>
                </a:ext>
              </a:extLst>
            </p:cNvPr>
            <p:cNvSpPr txBox="1"/>
            <p:nvPr userDrawn="1"/>
          </p:nvSpPr>
          <p:spPr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08,90</a:t>
              </a:r>
            </a:p>
          </p:txBody>
        </p:sp>
      </p:grp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B6244944-3F97-4474-9D4A-3D31BFBC3DF9}"/>
              </a:ext>
            </a:extLst>
          </p:cNvPr>
          <p:cNvGrpSpPr/>
          <p:nvPr userDrawn="1"/>
        </p:nvGrpSpPr>
        <p:grpSpPr>
          <a:xfrm rot="16200000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97182CE3-E874-4552-B5B3-4076C990890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feld 31">
              <a:extLst>
                <a:ext uri="{FF2B5EF4-FFF2-40B4-BE49-F238E27FC236}">
                  <a16:creationId xmlns:a16="http://schemas.microsoft.com/office/drawing/2014/main" id="{DFE6B92B-AC01-4482-A6E7-400EF0E7F9ED}"/>
                </a:ext>
              </a:extLst>
            </p:cNvPr>
            <p:cNvSpPr txBox="1"/>
            <p:nvPr userDrawn="1"/>
          </p:nvSpPr>
          <p:spPr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5EC5B3E5-86C1-4027-A74F-789345DFA684}"/>
              </a:ext>
            </a:extLst>
          </p:cNvPr>
          <p:cNvGrpSpPr/>
          <p:nvPr userDrawn="1"/>
        </p:nvGrpSpPr>
        <p:grpSpPr>
          <a:xfrm rot="16200000">
            <a:off x="5752963" y="-299136"/>
            <a:ext cx="333375" cy="136804"/>
            <a:chOff x="-133350" y="2711171"/>
            <a:chExt cx="333375" cy="136804"/>
          </a:xfrm>
        </p:grpSpPr>
        <p:cxnSp>
          <p:nvCxnSpPr>
            <p:cNvPr id="34" name="Gerader Verbinder 33">
              <a:extLst>
                <a:ext uri="{FF2B5EF4-FFF2-40B4-BE49-F238E27FC236}">
                  <a16:creationId xmlns:a16="http://schemas.microsoft.com/office/drawing/2014/main" id="{7B62256D-25C9-4899-8A3A-7970EB4706F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29A2699B-FFE8-4320-BD7A-68D214D9A58B}"/>
                </a:ext>
              </a:extLst>
            </p:cNvPr>
            <p:cNvSpPr txBox="1"/>
            <p:nvPr userDrawn="1"/>
          </p:nvSpPr>
          <p:spPr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11A9EBBA-C118-4592-8B41-99FA797C19C4}"/>
              </a:ext>
            </a:extLst>
          </p:cNvPr>
          <p:cNvGrpSpPr/>
          <p:nvPr userDrawn="1"/>
        </p:nvGrpSpPr>
        <p:grpSpPr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37" name="Gerader Verbinder 36">
              <a:extLst>
                <a:ext uri="{FF2B5EF4-FFF2-40B4-BE49-F238E27FC236}">
                  <a16:creationId xmlns:a16="http://schemas.microsoft.com/office/drawing/2014/main" id="{45C123C4-4121-4372-95DF-DC232FC6A3E1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10C304B0-38F3-48B3-A23F-BE3EEAF774D6}"/>
                </a:ext>
              </a:extLst>
            </p:cNvPr>
            <p:cNvSpPr txBox="1"/>
            <p:nvPr userDrawn="1"/>
          </p:nvSpPr>
          <p:spPr>
            <a:xfrm rot="16200000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EA609601-D94C-4D05-A7EF-EBA9D6ACA000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E2CEB042-C849-4BE4-A0F0-03828777E713}"/>
              </a:ext>
            </a:extLst>
          </p:cNvPr>
          <p:cNvGrpSpPr/>
          <p:nvPr userDrawn="1"/>
        </p:nvGrpSpPr>
        <p:grpSpPr>
          <a:xfrm rot="16200000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42" name="Gerader Verbinder 41">
              <a:extLst>
                <a:ext uri="{FF2B5EF4-FFF2-40B4-BE49-F238E27FC236}">
                  <a16:creationId xmlns:a16="http://schemas.microsoft.com/office/drawing/2014/main" id="{A58E387D-7C2C-4001-94B6-8372A7A1305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29EC0E69-66B7-4E97-B0AC-9CFA0DDEC604}"/>
                </a:ext>
              </a:extLst>
            </p:cNvPr>
            <p:cNvSpPr txBox="1"/>
            <p:nvPr userDrawn="1"/>
          </p:nvSpPr>
          <p:spPr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660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1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0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8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6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44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25" userDrawn="1">
          <p15:clr>
            <a:srgbClr val="F26B43"/>
          </p15:clr>
        </p15:guide>
        <p15:guide id="4" pos="7355" userDrawn="1">
          <p15:clr>
            <a:srgbClr val="F26B43"/>
          </p15:clr>
        </p15:guide>
        <p15:guide id="5" orient="horz" pos="187" userDrawn="1">
          <p15:clr>
            <a:srgbClr val="F26B43"/>
          </p15:clr>
        </p15:guide>
        <p15:guide id="6" orient="horz" pos="799" userDrawn="1">
          <p15:clr>
            <a:srgbClr val="F26B43"/>
          </p15:clr>
        </p15:guide>
        <p15:guide id="7" orient="horz" pos="1026" userDrawn="1">
          <p15:clr>
            <a:srgbClr val="F26B43"/>
          </p15:clr>
        </p15:guide>
        <p15:guide id="8" orient="horz" pos="3906" userDrawn="1">
          <p15:clr>
            <a:srgbClr val="F26B43"/>
          </p15:clr>
        </p15:guide>
        <p15:guide id="9" orient="horz" pos="4178" userDrawn="1">
          <p15:clr>
            <a:srgbClr val="F26B43"/>
          </p15:clr>
        </p15:guide>
        <p15:guide id="10" pos="3908" userDrawn="1">
          <p15:clr>
            <a:srgbClr val="F26B43"/>
          </p15:clr>
        </p15:guide>
        <p15:guide id="11" pos="377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30350D6-CC20-474A-9CED-CEE42A3982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7" name="Bildplatzhalter 6" descr="Ein Bild, das Szene, Weg, Straße, Autobahn enthält.&#10;&#10;Automatisch generierte Beschreibung">
            <a:extLst>
              <a:ext uri="{FF2B5EF4-FFF2-40B4-BE49-F238E27FC236}">
                <a16:creationId xmlns:a16="http://schemas.microsoft.com/office/drawing/2014/main" id="{F102349E-C0CB-48C9-B45D-93A90199EA4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75" b="1187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266A4-9D44-8645-9DE1-B6CEA9BB9D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44FB9-69FC-A547-A0AC-E109D5250E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4F82E6-8094-454D-B2E2-BDAE8310858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endParaRPr lang="en-DE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50D013-9F20-B440-B797-60AA20B925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endParaRPr lang="en-DE"/>
          </a:p>
        </p:txBody>
      </p:sp>
      <p:sp>
        <p:nvSpPr>
          <p:cNvPr id="22" name="Titel 3">
            <a:extLst>
              <a:ext uri="{FF2B5EF4-FFF2-40B4-BE49-F238E27FC236}">
                <a16:creationId xmlns:a16="http://schemas.microsoft.com/office/drawing/2014/main" id="{9EE4DBC3-83BD-4945-B2B1-5DFF9E23824A}"/>
              </a:ext>
            </a:extLst>
          </p:cNvPr>
          <p:cNvSpPr txBox="1">
            <a:spLocks/>
          </p:cNvSpPr>
          <p:nvPr/>
        </p:nvSpPr>
        <p:spPr>
          <a:xfrm>
            <a:off x="520162" y="2971952"/>
            <a:ext cx="11455173" cy="333783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dirty="0">
                <a:solidFill>
                  <a:schemeClr val="tx1"/>
                </a:solidFill>
              </a:rPr>
              <a:t>Call </a:t>
            </a:r>
            <a:r>
              <a:rPr lang="de-DE" sz="4800" dirty="0" err="1">
                <a:solidFill>
                  <a:schemeClr val="tx1"/>
                </a:solidFill>
              </a:rPr>
              <a:t>for</a:t>
            </a:r>
            <a:r>
              <a:rPr lang="de-DE" sz="4800" dirty="0">
                <a:solidFill>
                  <a:schemeClr val="tx1"/>
                </a:solidFill>
              </a:rPr>
              <a:t> </a:t>
            </a:r>
            <a:r>
              <a:rPr lang="de-DE" sz="4800" dirty="0" err="1">
                <a:solidFill>
                  <a:schemeClr val="tx1"/>
                </a:solidFill>
              </a:rPr>
              <a:t>research</a:t>
            </a:r>
            <a:r>
              <a:rPr lang="de-DE" sz="4800" dirty="0">
                <a:solidFill>
                  <a:schemeClr val="tx1"/>
                </a:solidFill>
              </a:rPr>
              <a:t> </a:t>
            </a:r>
            <a:r>
              <a:rPr lang="de-DE" sz="4800" dirty="0" err="1">
                <a:solidFill>
                  <a:schemeClr val="tx1"/>
                </a:solidFill>
              </a:rPr>
              <a:t>stay</a:t>
            </a:r>
            <a:r>
              <a:rPr lang="de-DE" sz="4800" dirty="0">
                <a:solidFill>
                  <a:schemeClr val="tx1"/>
                </a:solidFill>
              </a:rPr>
              <a:t> </a:t>
            </a:r>
            <a:r>
              <a:rPr lang="de-DE" sz="4800" dirty="0" err="1">
                <a:solidFill>
                  <a:schemeClr val="tx1"/>
                </a:solidFill>
              </a:rPr>
              <a:t>abroad</a:t>
            </a:r>
            <a:r>
              <a:rPr lang="de-DE" sz="4800" dirty="0">
                <a:solidFill>
                  <a:schemeClr val="tx1"/>
                </a:solidFill>
              </a:rPr>
              <a:t> </a:t>
            </a:r>
            <a:r>
              <a:rPr lang="de-DE" sz="4800" dirty="0" smtClean="0">
                <a:solidFill>
                  <a:schemeClr val="tx1"/>
                </a:solidFill>
              </a:rPr>
              <a:t>2023/24</a:t>
            </a:r>
            <a:r>
              <a:rPr lang="de-DE" dirty="0">
                <a:solidFill>
                  <a:schemeClr val="tx1"/>
                </a:solidFill>
              </a:rPr>
              <a:t/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/>
            </a:r>
            <a:br>
              <a:rPr lang="de-DE" dirty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/>
            </a:r>
            <a:br>
              <a:rPr lang="de-DE" dirty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  <a:p>
            <a:r>
              <a:rPr lang="de-DE" sz="2200" dirty="0">
                <a:solidFill>
                  <a:schemeClr val="tx1"/>
                </a:solidFill>
              </a:rPr>
              <a:t>Subproject: </a:t>
            </a:r>
            <a:br>
              <a:rPr lang="de-DE" sz="2200" dirty="0">
                <a:solidFill>
                  <a:schemeClr val="tx1"/>
                </a:solidFill>
              </a:rPr>
            </a:br>
            <a:r>
              <a:rPr lang="de-DE" sz="2200" dirty="0">
                <a:solidFill>
                  <a:schemeClr val="tx1"/>
                </a:solidFill>
              </a:rPr>
              <a:t>Supervisors: </a:t>
            </a:r>
          </a:p>
          <a:p>
            <a:endParaRPr lang="de-DE" sz="2200" dirty="0">
              <a:solidFill>
                <a:schemeClr val="tx1"/>
              </a:solidFill>
            </a:endParaRPr>
          </a:p>
          <a:p>
            <a:endParaRPr lang="de-DE" sz="1100" dirty="0">
              <a:solidFill>
                <a:schemeClr val="tx1"/>
              </a:solidFill>
            </a:endParaRPr>
          </a:p>
          <a:p>
            <a:r>
              <a:rPr lang="de-DE" sz="2000" dirty="0" smtClean="0">
                <a:solidFill>
                  <a:schemeClr val="tx1"/>
                </a:solidFill>
              </a:rPr>
              <a:t>Submission </a:t>
            </a:r>
            <a:r>
              <a:rPr lang="de-DE" sz="2000" dirty="0">
                <a:solidFill>
                  <a:schemeClr val="tx1"/>
                </a:solidFill>
              </a:rPr>
              <a:t>per mail </a:t>
            </a:r>
            <a:r>
              <a:rPr lang="de-DE" sz="2000" dirty="0" err="1">
                <a:solidFill>
                  <a:schemeClr val="tx1"/>
                </a:solidFill>
              </a:rPr>
              <a:t>to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smtClean="0">
                <a:solidFill>
                  <a:schemeClr val="tx1"/>
                </a:solidFill>
              </a:rPr>
              <a:t>lisa.ann.walter@fau.de</a:t>
            </a:r>
            <a:endParaRPr lang="de-DE" sz="2000" dirty="0">
              <a:solidFill>
                <a:schemeClr val="tx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1132E73-20B8-E94F-AEF5-BB1A6D063B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511" y="234190"/>
            <a:ext cx="2076924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451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4A2EFE-0ECC-074B-8354-48BDD02433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41397" y="6634666"/>
            <a:ext cx="825547" cy="123111"/>
          </a:xfrm>
        </p:spPr>
        <p:txBody>
          <a:bodyPr/>
          <a:lstStyle/>
          <a:p>
            <a:r>
              <a:rPr lang="de-DE"/>
              <a:t>Name, Subproject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0904BF-FE15-734B-B307-49E8E3C45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Friedrich-Alexander-Universität Erlangen-Nürnberg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B60D17-F664-5041-8485-EBF7BAF41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C934FC6-4E97-7449-A98A-DCBFDE6BD8F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D32E03D-9C51-5748-AC79-460BD54D5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General information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A4781DB-18A5-6444-8999-BDCED505895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18317" y="687598"/>
            <a:ext cx="6844385" cy="249812"/>
          </a:xfrm>
        </p:spPr>
        <p:txBody>
          <a:bodyPr/>
          <a:lstStyle/>
          <a:p>
            <a:r>
              <a:rPr lang="en-US" dirty="0"/>
              <a:t>Duration &amp; time of your stay, name of your host &amp; host institution</a:t>
            </a:r>
            <a:r>
              <a:rPr lang="en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0189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883DE0-F11F-EE48-AA22-F2F9056FD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Name, Subproject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27205F-4E49-8E4B-96F8-C8B27AB67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Friedrich-Alexander-Universität Erlangen-Nürnberg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58E4A0-6DC4-9A49-9E56-6EB5DBBB3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F86DCE-BCB5-834F-BB1C-973E6DBD5927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7770BBB-E2F5-0044-B488-18E5569BE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Content of the research stay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E731ABE-27FB-4845-88C1-EF3E2B0834F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18317" y="687598"/>
            <a:ext cx="6844385" cy="249812"/>
          </a:xfrm>
        </p:spPr>
        <p:txBody>
          <a:bodyPr/>
          <a:lstStyle/>
          <a:p>
            <a:r>
              <a:rPr lang="de-DE" dirty="0"/>
              <a:t>Impact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research</a:t>
            </a:r>
            <a:r>
              <a:rPr lang="de-DE" dirty="0"/>
              <a:t> in </a:t>
            </a:r>
            <a:r>
              <a:rPr lang="de-DE" dirty="0" err="1"/>
              <a:t>EmpkinS</a:t>
            </a:r>
            <a:r>
              <a:rPr lang="de-DE" dirty="0"/>
              <a:t>, </a:t>
            </a:r>
            <a:r>
              <a:rPr lang="de-DE" dirty="0" err="1"/>
              <a:t>quality</a:t>
            </a:r>
            <a:r>
              <a:rPr lang="de-DE" dirty="0"/>
              <a:t> &amp; </a:t>
            </a:r>
            <a:r>
              <a:rPr lang="de-DE" dirty="0" err="1"/>
              <a:t>implementation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31621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E8DDD5-AEED-5A47-BAE3-809143AAE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Name, Subproject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6C42D9-A142-5C41-B5C2-CE8B3798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Friedrich-Alexander-Universität Erlangen-Nürnberg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C3CD0C-185F-254D-9D70-57C1B22A8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16F1F8C-F1F9-8D4B-9E6C-61D01835A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Budget plan</a:t>
            </a:r>
          </a:p>
        </p:txBody>
      </p:sp>
      <p:graphicFrame>
        <p:nvGraphicFramePr>
          <p:cNvPr id="12" name="Inhaltsplatzhalter 7">
            <a:extLst>
              <a:ext uri="{FF2B5EF4-FFF2-40B4-BE49-F238E27FC236}">
                <a16:creationId xmlns:a16="http://schemas.microsoft.com/office/drawing/2014/main" id="{111C3CB5-C366-E14D-B7EA-AA7A3DF233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923781"/>
              </p:ext>
            </p:extLst>
          </p:nvPr>
        </p:nvGraphicFramePr>
        <p:xfrm>
          <a:off x="518316" y="1631156"/>
          <a:ext cx="11155366" cy="311958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31701">
                  <a:extLst>
                    <a:ext uri="{9D8B030D-6E8A-4147-A177-3AD203B41FA5}">
                      <a16:colId xmlns:a16="http://schemas.microsoft.com/office/drawing/2014/main" val="1576347495"/>
                    </a:ext>
                  </a:extLst>
                </a:gridCol>
                <a:gridCol w="2240924">
                  <a:extLst>
                    <a:ext uri="{9D8B030D-6E8A-4147-A177-3AD203B41FA5}">
                      <a16:colId xmlns:a16="http://schemas.microsoft.com/office/drawing/2014/main" val="2304917957"/>
                    </a:ext>
                  </a:extLst>
                </a:gridCol>
                <a:gridCol w="6882741">
                  <a:extLst>
                    <a:ext uri="{9D8B030D-6E8A-4147-A177-3AD203B41FA5}">
                      <a16:colId xmlns:a16="http://schemas.microsoft.com/office/drawing/2014/main" val="3279180094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Budget item</a:t>
                      </a:r>
                    </a:p>
                  </a:txBody>
                  <a:tcPr marL="108000" marR="108000" marT="36000" marB="3600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1" dirty="0" err="1">
                          <a:solidFill>
                            <a:schemeClr val="bg1"/>
                          </a:solidFill>
                          <a:latin typeface="+mn-lt"/>
                        </a:rPr>
                        <a:t>Estimated</a:t>
                      </a:r>
                      <a:r>
                        <a:rPr lang="de-DE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de-DE" sz="1400" b="1" dirty="0" err="1">
                          <a:solidFill>
                            <a:schemeClr val="bg1"/>
                          </a:solidFill>
                          <a:latin typeface="+mn-lt"/>
                        </a:rPr>
                        <a:t>costs</a:t>
                      </a:r>
                      <a:r>
                        <a:rPr lang="de-DE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 in Euro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1" dirty="0" err="1">
                          <a:solidFill>
                            <a:schemeClr val="bg1"/>
                          </a:solidFill>
                          <a:latin typeface="+mn-lt"/>
                        </a:rPr>
                        <a:t>Justification</a:t>
                      </a:r>
                      <a:endParaRPr lang="de-DE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0307"/>
                  </a:ext>
                </a:extLst>
              </a:tr>
              <a:tr h="375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  <a:endParaRPr lang="de-D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108000"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tx1"/>
                          </a:solidFill>
                          <a:latin typeface="+mn-lt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9928166"/>
                  </a:ext>
                </a:extLst>
              </a:tr>
              <a:tr h="375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  <a:endParaRPr lang="de-D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tx1"/>
                          </a:solidFill>
                          <a:latin typeface="+mn-lt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773903"/>
                  </a:ext>
                </a:extLst>
              </a:tr>
              <a:tr h="375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  <a:endParaRPr lang="de-D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tx1"/>
                          </a:solidFill>
                          <a:latin typeface="+mn-lt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549826"/>
                  </a:ext>
                </a:extLst>
              </a:tr>
              <a:tr h="375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  <a:endParaRPr lang="de-D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tx1"/>
                          </a:solidFill>
                          <a:latin typeface="+mn-lt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48967"/>
                  </a:ext>
                </a:extLst>
              </a:tr>
              <a:tr h="375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  <a:endParaRPr lang="de-D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tx1"/>
                          </a:solidFill>
                          <a:latin typeface="+mn-lt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6603288"/>
                  </a:ext>
                </a:extLst>
              </a:tr>
              <a:tr h="375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  <a:endParaRPr lang="de-D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tx1"/>
                          </a:solidFill>
                          <a:latin typeface="+mn-lt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68517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Sum</a:t>
                      </a:r>
                      <a:endParaRPr kumimoji="0" lang="de-DE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de-DE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  <a:endParaRPr lang="de-DE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865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084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1E1752-65DF-7445-9343-E1B9DF108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Name, Subproject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E0B1C4-27C3-D04C-9C81-7AC813D96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Friedrich-Alexander-Universität Erlangen-Nürnberg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5B3275-4469-1241-9642-E71884270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F77F8F0-9F38-D14B-BED5-4C8EAECD7E6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572FA28-03DA-2E4C-845F-418294CCD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Social media post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07A3A7-2901-C542-A51E-376FE0A2A3E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DE" dirty="0"/>
              <a:t>Motivation &amp; information for the research stay</a:t>
            </a:r>
          </a:p>
        </p:txBody>
      </p:sp>
    </p:spTree>
    <p:extLst>
      <p:ext uri="{BB962C8B-B14F-4D97-AF65-F5344CB8AC3E}">
        <p14:creationId xmlns:p14="http://schemas.microsoft.com/office/powerpoint/2010/main" val="1950664436"/>
      </p:ext>
    </p:extLst>
  </p:cSld>
  <p:clrMapOvr>
    <a:masterClrMapping/>
  </p:clrMapOvr>
</p:sld>
</file>

<file path=ppt/theme/theme1.xml><?xml version="1.0" encoding="utf-8"?>
<a:theme xmlns:a="http://schemas.openxmlformats.org/drawingml/2006/main" name="FAU Erlangen-Nürnberg">
  <a:themeElements>
    <a:clrScheme name="FAU">
      <a:dk1>
        <a:sysClr val="windowText" lastClr="000000"/>
      </a:dk1>
      <a:lt1>
        <a:srgbClr val="FFFFFF"/>
      </a:lt1>
      <a:dk2>
        <a:srgbClr val="04316A"/>
      </a:dk2>
      <a:lt2>
        <a:srgbClr val="FFFFFF"/>
      </a:lt2>
      <a:accent1>
        <a:srgbClr val="7F7F7F"/>
      </a:accent1>
      <a:accent2>
        <a:srgbClr val="041E42"/>
      </a:accent2>
      <a:accent3>
        <a:srgbClr val="004A9F"/>
      </a:accent3>
      <a:accent4>
        <a:srgbClr val="04316A"/>
      </a:accent4>
      <a:accent5>
        <a:srgbClr val="CED9E7"/>
      </a:accent5>
      <a:accent6>
        <a:srgbClr val="C7C7C7"/>
      </a:accent6>
      <a:hlink>
        <a:srgbClr val="004A9F"/>
      </a:hlink>
      <a:folHlink>
        <a:srgbClr val="000000"/>
      </a:folHlink>
    </a:clrScheme>
    <a:fontScheme name="FA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lIns="180000" tIns="180000" rIns="180000" bIns="180000" rtlCol="0" anchor="ctr"/>
      <a:lstStyle>
        <a:defPPr marL="0" marR="0" indent="0" algn="ctr" defTabSz="914400" rtl="0" eaLnBrk="1" fontAlgn="auto" latinLnBrk="0" hangingPunct="1">
          <a:lnSpc>
            <a:spcPct val="110000"/>
          </a:lnSpc>
          <a:spcBef>
            <a:spcPts val="0"/>
          </a:spcBef>
          <a:spcAft>
            <a:spcPts val="1200"/>
          </a:spcAft>
          <a:buClrTx/>
          <a:buSzTx/>
          <a:buFont typeface="Arial" panose="020B0604020202020204" pitchFamily="34" charset="0"/>
          <a:buNone/>
          <a:tabLst/>
          <a:defRPr kumimoji="0" sz="16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/>
            <a:ea typeface="+mn-ea"/>
            <a:cs typeface="+mn-cs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0" marR="0" indent="0" algn="l" defTabSz="914400" rtl="0" eaLnBrk="1" fontAlgn="auto" latinLnBrk="0" hangingPunct="1">
          <a:lnSpc>
            <a:spcPct val="110000"/>
          </a:lnSpc>
          <a:spcBef>
            <a:spcPts val="0"/>
          </a:spcBef>
          <a:spcAft>
            <a:spcPts val="1200"/>
          </a:spcAft>
          <a:buClrTx/>
          <a:buSzTx/>
          <a:buFont typeface="Arial" panose="020B0604020202020204" pitchFamily="34" charset="0"/>
          <a:buNone/>
          <a:tabLst/>
          <a:defRPr kumimoji="0" sz="16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Arial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7C64748B88E4F4A81E78C320064AA18" ma:contentTypeVersion="13" ma:contentTypeDescription="Ein neues Dokument erstellen." ma:contentTypeScope="" ma:versionID="7d7fe78eff81fbacf66dc0ff6aeec5a3">
  <xsd:schema xmlns:xsd="http://www.w3.org/2001/XMLSchema" xmlns:xs="http://www.w3.org/2001/XMLSchema" xmlns:p="http://schemas.microsoft.com/office/2006/metadata/properties" xmlns:ns2="e1a9e197-d112-4abb-aa0c-4ed035d690a3" xmlns:ns3="5d4c14f1-5e26-4315-944b-e10ebb29e5be" targetNamespace="http://schemas.microsoft.com/office/2006/metadata/properties" ma:root="true" ma:fieldsID="798e591f6d3205a21a5c8f3fdff7cfef" ns2:_="" ns3:_="">
    <xsd:import namespace="e1a9e197-d112-4abb-aa0c-4ed035d690a3"/>
    <xsd:import namespace="5d4c14f1-5e26-4315-944b-e10ebb29e5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a9e197-d112-4abb-aa0c-4ed035d690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c14f1-5e26-4315-944b-e10ebb29e5b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1A7FE3-81F7-4596-A188-3EE8D4188E1F}">
  <ds:schemaRefs>
    <ds:schemaRef ds:uri="http://purl.org/dc/dcmitype/"/>
    <ds:schemaRef ds:uri="5d4c14f1-5e26-4315-944b-e10ebb29e5be"/>
    <ds:schemaRef ds:uri="http://purl.org/dc/elements/1.1/"/>
    <ds:schemaRef ds:uri="http://schemas.microsoft.com/office/2006/metadata/properties"/>
    <ds:schemaRef ds:uri="e1a9e197-d112-4abb-aa0c-4ed035d690a3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57329C-FB5F-4A4D-B331-82D30E9A74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5AD1C0-BCB0-4FDF-A64C-8B8F10629E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a9e197-d112-4abb-aa0c-4ed035d690a3"/>
    <ds:schemaRef ds:uri="5d4c14f1-5e26-4315-944b-e10ebb29e5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Breitbild</PresentationFormat>
  <Paragraphs>51</Paragraphs>
  <Slides>5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Symbol</vt:lpstr>
      <vt:lpstr>FAU Erlangen-Nürnberg</vt:lpstr>
      <vt:lpstr>PowerPoint-Präsentation</vt:lpstr>
      <vt:lpstr>General information</vt:lpstr>
      <vt:lpstr>Content of the research stay</vt:lpstr>
      <vt:lpstr>Budget plan</vt:lpstr>
      <vt:lpstr>Social media post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Willkommen</dc:title>
  <dc:creator>Julia Gutschmidt</dc:creator>
  <cp:lastModifiedBy>Vanessa Kreiss</cp:lastModifiedBy>
  <cp:revision>116</cp:revision>
  <dcterms:created xsi:type="dcterms:W3CDTF">2021-11-18T07:49:57Z</dcterms:created>
  <dcterms:modified xsi:type="dcterms:W3CDTF">2023-08-03T13:36:19Z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0x010100B7C64748B88E4F4A81E78C320064AA18</vt:lpwstr>
  </property>
</Properties>
</file>