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286" r:id="rId7"/>
    <p:sldId id="285" r:id="rId8"/>
    <p:sldId id="28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34" autoAdjust="0"/>
    <p:restoredTop sz="75620" autoAdjust="0"/>
  </p:normalViewPr>
  <p:slideViewPr>
    <p:cSldViewPr snapToGrid="0" showGuides="1">
      <p:cViewPr varScale="1">
        <p:scale>
          <a:sx n="86" d="100"/>
          <a:sy n="86" d="100"/>
        </p:scale>
        <p:origin x="834" y="288"/>
      </p:cViewPr>
      <p:guideLst/>
    </p:cSldViewPr>
  </p:slideViewPr>
  <p:outlineViewPr>
    <p:cViewPr>
      <p:scale>
        <a:sx n="33" d="100"/>
        <a:sy n="33" d="100"/>
      </p:scale>
      <p:origin x="0" y="-164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2C9555C-46DE-4406-8ABE-45349F520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F3B590-57A4-4D61-9607-3C2EA36AB1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E87A-16FF-4C7D-8292-0CB980715C8B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6DC5A1-1CCC-484A-AB24-DCA2F05D59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041CFA-48F6-4759-86C7-790FC637E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6222-CCA6-4FA7-88E0-B7BAE53645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83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A62E-2216-4960-A875-4D2633F4A404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3703-73BA-47D5-8B02-C172375928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31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93703-73BA-47D5-8B02-C172375928D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10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93703-73BA-47D5-8B02-C172375928D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28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platzhalter 167">
            <a:extLst>
              <a:ext uri="{FF2B5EF4-FFF2-40B4-BE49-F238E27FC236}">
                <a16:creationId xmlns:a16="http://schemas.microsoft.com/office/drawing/2014/main" id="{91CA67B1-C872-42F5-99A5-C31B319F69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rgbClr val="04316A">
                  <a:alpha val="50000"/>
                </a:srgb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165" name="Bildplatzhalter 60">
            <a:extLst>
              <a:ext uri="{FF2B5EF4-FFF2-40B4-BE49-F238E27FC236}">
                <a16:creationId xmlns:a16="http://schemas.microsoft.com/office/drawing/2014/main" id="{F018B551-27B5-4B00-BF39-75279999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91" name="Titel 3">
            <a:extLst>
              <a:ext uri="{FF2B5EF4-FFF2-40B4-BE49-F238E27FC236}">
                <a16:creationId xmlns:a16="http://schemas.microsoft.com/office/drawing/2014/main" id="{34F21B4C-FBD7-3641-9836-6C8DF79813F7}"/>
              </a:ext>
            </a:extLst>
          </p:cNvPr>
          <p:cNvSpPr txBox="1">
            <a:spLocks/>
          </p:cNvSpPr>
          <p:nvPr userDrawn="1"/>
        </p:nvSpPr>
        <p:spPr>
          <a:xfrm>
            <a:off x="520163" y="2971952"/>
            <a:ext cx="10897214" cy="32131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>
                <a:solidFill>
                  <a:schemeClr val="tx1"/>
                </a:solidFill>
              </a:rPr>
              <a:t>Call </a:t>
            </a:r>
            <a:r>
              <a:rPr lang="de-DE" sz="4800" dirty="0" err="1">
                <a:solidFill>
                  <a:schemeClr val="tx1"/>
                </a:solidFill>
              </a:rPr>
              <a:t>for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research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stay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abroad</a:t>
            </a:r>
            <a:r>
              <a:rPr lang="de-DE" sz="4800" dirty="0">
                <a:solidFill>
                  <a:schemeClr val="tx1"/>
                </a:solidFill>
              </a:rPr>
              <a:t> 01/2021</a:t>
            </a: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Subproject: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Supervisors: </a:t>
            </a:r>
          </a:p>
          <a:p>
            <a:endParaRPr lang="de-DE" sz="2200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Deadline 28 March 2022, 5 </a:t>
            </a:r>
            <a:r>
              <a:rPr lang="de-DE" sz="2200" dirty="0" err="1">
                <a:solidFill>
                  <a:schemeClr val="tx1"/>
                </a:solidFill>
              </a:rPr>
              <a:t>pm</a:t>
            </a:r>
            <a:r>
              <a:rPr lang="de-DE" sz="2200" dirty="0">
                <a:solidFill>
                  <a:schemeClr val="tx1"/>
                </a:solidFill>
              </a:rPr>
              <a:t> per mail </a:t>
            </a:r>
            <a:r>
              <a:rPr lang="de-DE" sz="2200" dirty="0" err="1">
                <a:solidFill>
                  <a:schemeClr val="tx1"/>
                </a:solidFill>
              </a:rPr>
              <a:t>to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heike.leutheuser@fau.de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5FAAD098-E7AD-A241-8809-E6A067B22E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0163" y="4210099"/>
            <a:ext cx="5333723" cy="412556"/>
          </a:xfrm>
        </p:spPr>
        <p:txBody>
          <a:bodyPr>
            <a:normAutofit/>
          </a:bodyPr>
          <a:lstStyle>
            <a:lvl1pPr>
              <a:defRPr sz="20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lvl="0"/>
            <a:r>
              <a:rPr lang="en-GB" dirty="0"/>
              <a:t>Affiliation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29994FB-5DBF-40C3-99B7-BCB45F80FCBA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B0B422D-422E-4796-8EA3-E0C93BC35646}"/>
              </a:ext>
            </a:extLst>
          </p:cNvPr>
          <p:cNvSpPr/>
          <p:nvPr/>
        </p:nvSpPr>
        <p:spPr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7" name="Grafik 58">
            <a:extLst>
              <a:ext uri="{FF2B5EF4-FFF2-40B4-BE49-F238E27FC236}">
                <a16:creationId xmlns:a16="http://schemas.microsoft.com/office/drawing/2014/main" id="{2DC4FFC6-FAE6-4875-89B0-1ECA9FE11309}"/>
              </a:ext>
            </a:extLst>
          </p:cNvPr>
          <p:cNvGrpSpPr/>
          <p:nvPr/>
        </p:nvGrpSpPr>
        <p:grpSpPr>
          <a:xfrm>
            <a:off x="520163" y="293688"/>
            <a:ext cx="2592823" cy="362285"/>
            <a:chOff x="2151786" y="327912"/>
            <a:chExt cx="2333060" cy="325989"/>
          </a:xfrm>
          <a:solidFill>
            <a:schemeClr val="tx1"/>
          </a:solidFill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052ECEA4-6656-46DE-9913-B481507F2246}"/>
                </a:ext>
              </a:extLst>
            </p:cNvPr>
            <p:cNvSpPr/>
            <p:nvPr/>
          </p:nvSpPr>
          <p:spPr>
            <a:xfrm>
              <a:off x="2151786" y="334274"/>
              <a:ext cx="70316" cy="111996"/>
            </a:xfrm>
            <a:custGeom>
              <a:avLst/>
              <a:gdLst>
                <a:gd name="connsiteX0" fmla="*/ 70317 w 70316"/>
                <a:gd name="connsiteY0" fmla="*/ 18294 h 111996"/>
                <a:gd name="connsiteX1" fmla="*/ 19886 w 70316"/>
                <a:gd name="connsiteY1" fmla="*/ 18294 h 111996"/>
                <a:gd name="connsiteX2" fmla="*/ 19886 w 70316"/>
                <a:gd name="connsiteY2" fmla="*/ 46135 h 111996"/>
                <a:gd name="connsiteX3" fmla="*/ 57588 w 70316"/>
                <a:gd name="connsiteY3" fmla="*/ 46135 h 111996"/>
                <a:gd name="connsiteX4" fmla="*/ 57588 w 70316"/>
                <a:gd name="connsiteY4" fmla="*/ 64273 h 111996"/>
                <a:gd name="connsiteX5" fmla="*/ 19886 w 70316"/>
                <a:gd name="connsiteY5" fmla="*/ 64273 h 111996"/>
                <a:gd name="connsiteX6" fmla="*/ 19886 w 70316"/>
                <a:gd name="connsiteY6" fmla="*/ 111997 h 111996"/>
                <a:gd name="connsiteX7" fmla="*/ 0 w 70316"/>
                <a:gd name="connsiteY7" fmla="*/ 111997 h 111996"/>
                <a:gd name="connsiteX8" fmla="*/ 0 w 70316"/>
                <a:gd name="connsiteY8" fmla="*/ 0 h 111996"/>
                <a:gd name="connsiteX9" fmla="*/ 70317 w 70316"/>
                <a:gd name="connsiteY9" fmla="*/ 0 h 111996"/>
                <a:gd name="connsiteX10" fmla="*/ 70317 w 70316"/>
                <a:gd name="connsiteY10" fmla="*/ 18294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316" h="111996">
                  <a:moveTo>
                    <a:pt x="70317" y="18294"/>
                  </a:moveTo>
                  <a:lnTo>
                    <a:pt x="19886" y="18294"/>
                  </a:lnTo>
                  <a:lnTo>
                    <a:pt x="19886" y="46135"/>
                  </a:lnTo>
                  <a:lnTo>
                    <a:pt x="57588" y="46135"/>
                  </a:lnTo>
                  <a:lnTo>
                    <a:pt x="57588" y="64273"/>
                  </a:lnTo>
                  <a:lnTo>
                    <a:pt x="19886" y="64273"/>
                  </a:lnTo>
                  <a:lnTo>
                    <a:pt x="19886" y="111997"/>
                  </a:lnTo>
                  <a:lnTo>
                    <a:pt x="0" y="111997"/>
                  </a:lnTo>
                  <a:lnTo>
                    <a:pt x="0" y="0"/>
                  </a:lnTo>
                  <a:lnTo>
                    <a:pt x="70317" y="0"/>
                  </a:lnTo>
                  <a:lnTo>
                    <a:pt x="70317" y="1829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79E51346-5508-499A-8840-A445143E194B}"/>
                </a:ext>
              </a:extLst>
            </p:cNvPr>
            <p:cNvSpPr/>
            <p:nvPr/>
          </p:nvSpPr>
          <p:spPr>
            <a:xfrm>
              <a:off x="2232916" y="363231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1" y="-3"/>
                    <a:pt x="46132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EC65699C-B90A-4423-8DFB-925E7DB6372A}"/>
                </a:ext>
              </a:extLst>
            </p:cNvPr>
            <p:cNvSpPr/>
            <p:nvPr/>
          </p:nvSpPr>
          <p:spPr>
            <a:xfrm>
              <a:off x="2295365" y="329344"/>
              <a:ext cx="24022" cy="116926"/>
            </a:xfrm>
            <a:custGeom>
              <a:avLst/>
              <a:gdLst>
                <a:gd name="connsiteX0" fmla="*/ 24022 w 24022"/>
                <a:gd name="connsiteY0" fmla="*/ 11453 h 116926"/>
                <a:gd name="connsiteX1" fmla="*/ 11930 w 24022"/>
                <a:gd name="connsiteY1" fmla="*/ 22906 h 116926"/>
                <a:gd name="connsiteX2" fmla="*/ 0 w 24022"/>
                <a:gd name="connsiteY2" fmla="*/ 11453 h 116926"/>
                <a:gd name="connsiteX3" fmla="*/ 11930 w 24022"/>
                <a:gd name="connsiteY3" fmla="*/ 0 h 116926"/>
                <a:gd name="connsiteX4" fmla="*/ 24022 w 24022"/>
                <a:gd name="connsiteY4" fmla="*/ 11453 h 116926"/>
                <a:gd name="connsiteX5" fmla="*/ 21477 w 24022"/>
                <a:gd name="connsiteY5" fmla="*/ 116926 h 116926"/>
                <a:gd name="connsiteX6" fmla="*/ 2546 w 24022"/>
                <a:gd name="connsiteY6" fmla="*/ 116926 h 116926"/>
                <a:gd name="connsiteX7" fmla="*/ 2546 w 24022"/>
                <a:gd name="connsiteY7" fmla="*/ 35952 h 116926"/>
                <a:gd name="connsiteX8" fmla="*/ 21477 w 24022"/>
                <a:gd name="connsiteY8" fmla="*/ 35952 h 116926"/>
                <a:gd name="connsiteX9" fmla="*/ 21477 w 24022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2" h="116926">
                  <a:moveTo>
                    <a:pt x="24022" y="11453"/>
                  </a:moveTo>
                  <a:cubicBezTo>
                    <a:pt x="24022" y="18135"/>
                    <a:pt x="18613" y="22906"/>
                    <a:pt x="11930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30" y="0"/>
                  </a:cubicBezTo>
                  <a:cubicBezTo>
                    <a:pt x="18613" y="0"/>
                    <a:pt x="24022" y="4929"/>
                    <a:pt x="24022" y="11453"/>
                  </a:cubicBezTo>
                  <a:close/>
                  <a:moveTo>
                    <a:pt x="21477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77" y="35952"/>
                  </a:lnTo>
                  <a:lnTo>
                    <a:pt x="21477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FCA0445-E885-4586-965F-FFAEC07B96ED}"/>
                </a:ext>
              </a:extLst>
            </p:cNvPr>
            <p:cNvSpPr/>
            <p:nvPr/>
          </p:nvSpPr>
          <p:spPr>
            <a:xfrm>
              <a:off x="2336779" y="363231"/>
              <a:ext cx="73976" cy="84948"/>
            </a:xfrm>
            <a:custGeom>
              <a:avLst/>
              <a:gdLst>
                <a:gd name="connsiteX0" fmla="*/ 40089 w 73976"/>
                <a:gd name="connsiteY0" fmla="*/ 84949 h 84948"/>
                <a:gd name="connsiteX1" fmla="*/ 0 w 73976"/>
                <a:gd name="connsiteY1" fmla="*/ 42317 h 84948"/>
                <a:gd name="connsiteX2" fmla="*/ 38024 w 73976"/>
                <a:gd name="connsiteY2" fmla="*/ 0 h 84948"/>
                <a:gd name="connsiteX3" fmla="*/ 73976 w 73976"/>
                <a:gd name="connsiteY3" fmla="*/ 41203 h 84948"/>
                <a:gd name="connsiteX4" fmla="*/ 73658 w 73976"/>
                <a:gd name="connsiteY4" fmla="*/ 48999 h 84948"/>
                <a:gd name="connsiteX5" fmla="*/ 19249 w 73976"/>
                <a:gd name="connsiteY5" fmla="*/ 48999 h 84948"/>
                <a:gd name="connsiteX6" fmla="*/ 40248 w 73976"/>
                <a:gd name="connsiteY6" fmla="*/ 68725 h 84948"/>
                <a:gd name="connsiteX7" fmla="*/ 60134 w 73976"/>
                <a:gd name="connsiteY7" fmla="*/ 59179 h 84948"/>
                <a:gd name="connsiteX8" fmla="*/ 71905 w 73976"/>
                <a:gd name="connsiteY8" fmla="*/ 71589 h 84948"/>
                <a:gd name="connsiteX9" fmla="*/ 40089 w 73976"/>
                <a:gd name="connsiteY9" fmla="*/ 84949 h 84948"/>
                <a:gd name="connsiteX10" fmla="*/ 18931 w 73976"/>
                <a:gd name="connsiteY10" fmla="*/ 35154 h 84948"/>
                <a:gd name="connsiteX11" fmla="*/ 55679 w 73976"/>
                <a:gd name="connsiteY11" fmla="*/ 35154 h 84948"/>
                <a:gd name="connsiteX12" fmla="*/ 37703 w 73976"/>
                <a:gd name="connsiteY12" fmla="*/ 15587 h 84948"/>
                <a:gd name="connsiteX13" fmla="*/ 18931 w 73976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48">
                  <a:moveTo>
                    <a:pt x="40089" y="84949"/>
                  </a:moveTo>
                  <a:cubicBezTo>
                    <a:pt x="16067" y="84949"/>
                    <a:pt x="0" y="67927"/>
                    <a:pt x="0" y="42317"/>
                  </a:cubicBezTo>
                  <a:cubicBezTo>
                    <a:pt x="0" y="17181"/>
                    <a:pt x="15430" y="0"/>
                    <a:pt x="38024" y="0"/>
                  </a:cubicBezTo>
                  <a:cubicBezTo>
                    <a:pt x="59818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49" y="48999"/>
                  </a:lnTo>
                  <a:cubicBezTo>
                    <a:pt x="21318" y="61566"/>
                    <a:pt x="28793" y="68725"/>
                    <a:pt x="40248" y="68725"/>
                  </a:cubicBezTo>
                  <a:cubicBezTo>
                    <a:pt x="47723" y="68725"/>
                    <a:pt x="53769" y="65862"/>
                    <a:pt x="60134" y="59179"/>
                  </a:cubicBezTo>
                  <a:lnTo>
                    <a:pt x="71905" y="71589"/>
                  </a:lnTo>
                  <a:cubicBezTo>
                    <a:pt x="62680" y="80653"/>
                    <a:pt x="52341" y="84949"/>
                    <a:pt x="40089" y="84949"/>
                  </a:cubicBezTo>
                  <a:close/>
                  <a:moveTo>
                    <a:pt x="18931" y="35154"/>
                  </a:moveTo>
                  <a:lnTo>
                    <a:pt x="55679" y="35154"/>
                  </a:lnTo>
                  <a:cubicBezTo>
                    <a:pt x="54883" y="22744"/>
                    <a:pt x="48360" y="15587"/>
                    <a:pt x="37703" y="15587"/>
                  </a:cubicBezTo>
                  <a:cubicBezTo>
                    <a:pt x="27204" y="15587"/>
                    <a:pt x="20522" y="22587"/>
                    <a:pt x="18931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90404EAA-0A9F-4486-BEA0-E1D3BC2B6829}"/>
                </a:ext>
              </a:extLst>
            </p:cNvPr>
            <p:cNvSpPr/>
            <p:nvPr/>
          </p:nvSpPr>
          <p:spPr>
            <a:xfrm>
              <a:off x="2427215" y="327912"/>
              <a:ext cx="75723" cy="120267"/>
            </a:xfrm>
            <a:custGeom>
              <a:avLst/>
              <a:gdLst>
                <a:gd name="connsiteX0" fmla="*/ 0 w 75723"/>
                <a:gd name="connsiteY0" fmla="*/ 77635 h 120267"/>
                <a:gd name="connsiteX1" fmla="*/ 32929 w 75723"/>
                <a:gd name="connsiteY1" fmla="*/ 35319 h 120267"/>
                <a:gd name="connsiteX2" fmla="*/ 56474 w 75723"/>
                <a:gd name="connsiteY2" fmla="*/ 46294 h 120267"/>
                <a:gd name="connsiteX3" fmla="*/ 56792 w 75723"/>
                <a:gd name="connsiteY3" fmla="*/ 46294 h 120267"/>
                <a:gd name="connsiteX4" fmla="*/ 56792 w 75723"/>
                <a:gd name="connsiteY4" fmla="*/ 4773 h 120267"/>
                <a:gd name="connsiteX5" fmla="*/ 75723 w 75723"/>
                <a:gd name="connsiteY5" fmla="*/ 0 h 120267"/>
                <a:gd name="connsiteX6" fmla="*/ 75723 w 75723"/>
                <a:gd name="connsiteY6" fmla="*/ 118358 h 120267"/>
                <a:gd name="connsiteX7" fmla="*/ 57270 w 75723"/>
                <a:gd name="connsiteY7" fmla="*/ 118358 h 120267"/>
                <a:gd name="connsiteX8" fmla="*/ 57270 w 75723"/>
                <a:gd name="connsiteY8" fmla="*/ 108815 h 120267"/>
                <a:gd name="connsiteX9" fmla="*/ 56952 w 75723"/>
                <a:gd name="connsiteY9" fmla="*/ 108815 h 120267"/>
                <a:gd name="connsiteX10" fmla="*/ 32611 w 75723"/>
                <a:gd name="connsiteY10" fmla="*/ 120267 h 120267"/>
                <a:gd name="connsiteX11" fmla="*/ 0 w 75723"/>
                <a:gd name="connsiteY11" fmla="*/ 77635 h 120267"/>
                <a:gd name="connsiteX12" fmla="*/ 18772 w 75723"/>
                <a:gd name="connsiteY12" fmla="*/ 77635 h 120267"/>
                <a:gd name="connsiteX13" fmla="*/ 37543 w 75723"/>
                <a:gd name="connsiteY13" fmla="*/ 103564 h 120267"/>
                <a:gd name="connsiteX14" fmla="*/ 56792 w 75723"/>
                <a:gd name="connsiteY14" fmla="*/ 92904 h 120267"/>
                <a:gd name="connsiteX15" fmla="*/ 56792 w 75723"/>
                <a:gd name="connsiteY15" fmla="*/ 63316 h 120267"/>
                <a:gd name="connsiteX16" fmla="*/ 37543 w 75723"/>
                <a:gd name="connsiteY16" fmla="*/ 52497 h 120267"/>
                <a:gd name="connsiteX17" fmla="*/ 18772 w 75723"/>
                <a:gd name="connsiteY17" fmla="*/ 77635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723" h="120267">
                  <a:moveTo>
                    <a:pt x="0" y="77635"/>
                  </a:moveTo>
                  <a:cubicBezTo>
                    <a:pt x="0" y="51542"/>
                    <a:pt x="13203" y="35319"/>
                    <a:pt x="32929" y="35319"/>
                  </a:cubicBezTo>
                  <a:cubicBezTo>
                    <a:pt x="43112" y="35319"/>
                    <a:pt x="51065" y="39615"/>
                    <a:pt x="56474" y="46294"/>
                  </a:cubicBezTo>
                  <a:lnTo>
                    <a:pt x="56792" y="46294"/>
                  </a:lnTo>
                  <a:lnTo>
                    <a:pt x="56792" y="4773"/>
                  </a:lnTo>
                  <a:lnTo>
                    <a:pt x="75723" y="0"/>
                  </a:lnTo>
                  <a:lnTo>
                    <a:pt x="75723" y="118358"/>
                  </a:lnTo>
                  <a:lnTo>
                    <a:pt x="57270" y="118358"/>
                  </a:lnTo>
                  <a:lnTo>
                    <a:pt x="57270" y="108815"/>
                  </a:lnTo>
                  <a:lnTo>
                    <a:pt x="56952" y="108815"/>
                  </a:lnTo>
                  <a:cubicBezTo>
                    <a:pt x="51065" y="115974"/>
                    <a:pt x="42632" y="120267"/>
                    <a:pt x="32611" y="120267"/>
                  </a:cubicBezTo>
                  <a:cubicBezTo>
                    <a:pt x="13362" y="120267"/>
                    <a:pt x="0" y="103882"/>
                    <a:pt x="0" y="77635"/>
                  </a:cubicBezTo>
                  <a:close/>
                  <a:moveTo>
                    <a:pt x="18772" y="77635"/>
                  </a:moveTo>
                  <a:cubicBezTo>
                    <a:pt x="18772" y="94180"/>
                    <a:pt x="25610" y="103564"/>
                    <a:pt x="37543" y="103564"/>
                  </a:cubicBezTo>
                  <a:cubicBezTo>
                    <a:pt x="44862" y="103564"/>
                    <a:pt x="50908" y="100064"/>
                    <a:pt x="56792" y="92904"/>
                  </a:cubicBezTo>
                  <a:lnTo>
                    <a:pt x="56792" y="63316"/>
                  </a:lnTo>
                  <a:cubicBezTo>
                    <a:pt x="51383" y="55997"/>
                    <a:pt x="45178" y="52497"/>
                    <a:pt x="37543" y="52497"/>
                  </a:cubicBezTo>
                  <a:cubicBezTo>
                    <a:pt x="25295" y="52497"/>
                    <a:pt x="18772" y="61407"/>
                    <a:pt x="18772" y="77635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467CE4D5-5969-4819-A1C9-F28582C22293}"/>
                </a:ext>
              </a:extLst>
            </p:cNvPr>
            <p:cNvSpPr/>
            <p:nvPr/>
          </p:nvSpPr>
          <p:spPr>
            <a:xfrm>
              <a:off x="2527597" y="363231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1" y="-3"/>
                    <a:pt x="46132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CDAFAB8A-499E-49DF-862C-32DB81723988}"/>
                </a:ext>
              </a:extLst>
            </p:cNvPr>
            <p:cNvSpPr/>
            <p:nvPr/>
          </p:nvSpPr>
          <p:spPr>
            <a:xfrm>
              <a:off x="2590043" y="329344"/>
              <a:ext cx="24022" cy="116926"/>
            </a:xfrm>
            <a:custGeom>
              <a:avLst/>
              <a:gdLst>
                <a:gd name="connsiteX0" fmla="*/ 24022 w 24022"/>
                <a:gd name="connsiteY0" fmla="*/ 11453 h 116926"/>
                <a:gd name="connsiteX1" fmla="*/ 11930 w 24022"/>
                <a:gd name="connsiteY1" fmla="*/ 22906 h 116926"/>
                <a:gd name="connsiteX2" fmla="*/ 0 w 24022"/>
                <a:gd name="connsiteY2" fmla="*/ 11453 h 116926"/>
                <a:gd name="connsiteX3" fmla="*/ 11930 w 24022"/>
                <a:gd name="connsiteY3" fmla="*/ 0 h 116926"/>
                <a:gd name="connsiteX4" fmla="*/ 24022 w 24022"/>
                <a:gd name="connsiteY4" fmla="*/ 11453 h 116926"/>
                <a:gd name="connsiteX5" fmla="*/ 21476 w 24022"/>
                <a:gd name="connsiteY5" fmla="*/ 116926 h 116926"/>
                <a:gd name="connsiteX6" fmla="*/ 2546 w 24022"/>
                <a:gd name="connsiteY6" fmla="*/ 116926 h 116926"/>
                <a:gd name="connsiteX7" fmla="*/ 2546 w 24022"/>
                <a:gd name="connsiteY7" fmla="*/ 35952 h 116926"/>
                <a:gd name="connsiteX8" fmla="*/ 21476 w 24022"/>
                <a:gd name="connsiteY8" fmla="*/ 35952 h 116926"/>
                <a:gd name="connsiteX9" fmla="*/ 21476 w 24022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2" h="116926">
                  <a:moveTo>
                    <a:pt x="24022" y="11453"/>
                  </a:moveTo>
                  <a:cubicBezTo>
                    <a:pt x="24022" y="18135"/>
                    <a:pt x="18613" y="22906"/>
                    <a:pt x="11930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30" y="0"/>
                  </a:cubicBezTo>
                  <a:cubicBezTo>
                    <a:pt x="18613" y="0"/>
                    <a:pt x="24022" y="4929"/>
                    <a:pt x="24022" y="11453"/>
                  </a:cubicBezTo>
                  <a:close/>
                  <a:moveTo>
                    <a:pt x="21476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76" y="35952"/>
                  </a:lnTo>
                  <a:lnTo>
                    <a:pt x="21476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B3236A54-2054-449A-AC93-3D0F670D2A9A}"/>
                </a:ext>
              </a:extLst>
            </p:cNvPr>
            <p:cNvSpPr/>
            <p:nvPr/>
          </p:nvSpPr>
          <p:spPr>
            <a:xfrm>
              <a:off x="2631824" y="363228"/>
              <a:ext cx="68245" cy="84951"/>
            </a:xfrm>
            <a:custGeom>
              <a:avLst/>
              <a:gdLst>
                <a:gd name="connsiteX0" fmla="*/ 67771 w 68245"/>
                <a:gd name="connsiteY0" fmla="*/ 71908 h 84951"/>
                <a:gd name="connsiteX1" fmla="*/ 38816 w 68245"/>
                <a:gd name="connsiteY1" fmla="*/ 84951 h 84951"/>
                <a:gd name="connsiteX2" fmla="*/ 0 w 68245"/>
                <a:gd name="connsiteY2" fmla="*/ 42794 h 84951"/>
                <a:gd name="connsiteX3" fmla="*/ 39134 w 68245"/>
                <a:gd name="connsiteY3" fmla="*/ 0 h 84951"/>
                <a:gd name="connsiteX4" fmla="*/ 68245 w 68245"/>
                <a:gd name="connsiteY4" fmla="*/ 13839 h 84951"/>
                <a:gd name="connsiteX5" fmla="*/ 55201 w 68245"/>
                <a:gd name="connsiteY5" fmla="*/ 26250 h 84951"/>
                <a:gd name="connsiteX6" fmla="*/ 38975 w 68245"/>
                <a:gd name="connsiteY6" fmla="*/ 17340 h 84951"/>
                <a:gd name="connsiteX7" fmla="*/ 18931 w 68245"/>
                <a:gd name="connsiteY7" fmla="*/ 42476 h 84951"/>
                <a:gd name="connsiteX8" fmla="*/ 38816 w 68245"/>
                <a:gd name="connsiteY8" fmla="*/ 67771 h 84951"/>
                <a:gd name="connsiteX9" fmla="*/ 55520 w 68245"/>
                <a:gd name="connsiteY9" fmla="*/ 58861 h 84951"/>
                <a:gd name="connsiteX10" fmla="*/ 67771 w 68245"/>
                <a:gd name="connsiteY10" fmla="*/ 71908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245" h="84951">
                  <a:moveTo>
                    <a:pt x="67771" y="71908"/>
                  </a:moveTo>
                  <a:cubicBezTo>
                    <a:pt x="59656" y="80818"/>
                    <a:pt x="50428" y="84951"/>
                    <a:pt x="38816" y="84951"/>
                  </a:cubicBezTo>
                  <a:cubicBezTo>
                    <a:pt x="15590" y="84951"/>
                    <a:pt x="0" y="68248"/>
                    <a:pt x="0" y="42794"/>
                  </a:cubicBezTo>
                  <a:cubicBezTo>
                    <a:pt x="0" y="17340"/>
                    <a:pt x="15749" y="0"/>
                    <a:pt x="39134" y="0"/>
                  </a:cubicBezTo>
                  <a:cubicBezTo>
                    <a:pt x="51227" y="0"/>
                    <a:pt x="61248" y="4773"/>
                    <a:pt x="68245" y="13839"/>
                  </a:cubicBezTo>
                  <a:lnTo>
                    <a:pt x="55201" y="26250"/>
                  </a:lnTo>
                  <a:cubicBezTo>
                    <a:pt x="50428" y="20045"/>
                    <a:pt x="45337" y="17340"/>
                    <a:pt x="38975" y="17340"/>
                  </a:cubicBezTo>
                  <a:cubicBezTo>
                    <a:pt x="27042" y="17340"/>
                    <a:pt x="18931" y="27204"/>
                    <a:pt x="18931" y="42476"/>
                  </a:cubicBezTo>
                  <a:cubicBezTo>
                    <a:pt x="18931" y="57588"/>
                    <a:pt x="27045" y="67771"/>
                    <a:pt x="38816" y="67771"/>
                  </a:cubicBezTo>
                  <a:cubicBezTo>
                    <a:pt x="45181" y="67771"/>
                    <a:pt x="50269" y="64907"/>
                    <a:pt x="55520" y="58861"/>
                  </a:cubicBezTo>
                  <a:lnTo>
                    <a:pt x="67771" y="71908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FE11870F-FADC-4794-A5C5-3C43EAD0C96E}"/>
                </a:ext>
              </a:extLst>
            </p:cNvPr>
            <p:cNvSpPr/>
            <p:nvPr/>
          </p:nvSpPr>
          <p:spPr>
            <a:xfrm>
              <a:off x="2716310" y="327912"/>
              <a:ext cx="69680" cy="118358"/>
            </a:xfrm>
            <a:custGeom>
              <a:avLst/>
              <a:gdLst>
                <a:gd name="connsiteX0" fmla="*/ 69677 w 69680"/>
                <a:gd name="connsiteY0" fmla="*/ 118358 h 118358"/>
                <a:gd name="connsiteX1" fmla="*/ 50746 w 69680"/>
                <a:gd name="connsiteY1" fmla="*/ 118358 h 118358"/>
                <a:gd name="connsiteX2" fmla="*/ 50746 w 69680"/>
                <a:gd name="connsiteY2" fmla="*/ 72067 h 118358"/>
                <a:gd name="connsiteX3" fmla="*/ 35793 w 69680"/>
                <a:gd name="connsiteY3" fmla="*/ 52340 h 118358"/>
                <a:gd name="connsiteX4" fmla="*/ 18931 w 69680"/>
                <a:gd name="connsiteY4" fmla="*/ 71908 h 118358"/>
                <a:gd name="connsiteX5" fmla="*/ 18931 w 69680"/>
                <a:gd name="connsiteY5" fmla="*/ 118358 h 118358"/>
                <a:gd name="connsiteX6" fmla="*/ 0 w 69680"/>
                <a:gd name="connsiteY6" fmla="*/ 118358 h 118358"/>
                <a:gd name="connsiteX7" fmla="*/ 0 w 69680"/>
                <a:gd name="connsiteY7" fmla="*/ 4773 h 118358"/>
                <a:gd name="connsiteX8" fmla="*/ 18931 w 69680"/>
                <a:gd name="connsiteY8" fmla="*/ 0 h 118358"/>
                <a:gd name="connsiteX9" fmla="*/ 18931 w 69680"/>
                <a:gd name="connsiteY9" fmla="*/ 47090 h 118358"/>
                <a:gd name="connsiteX10" fmla="*/ 19249 w 69680"/>
                <a:gd name="connsiteY10" fmla="*/ 47090 h 118358"/>
                <a:gd name="connsiteX11" fmla="*/ 42953 w 69680"/>
                <a:gd name="connsiteY11" fmla="*/ 35319 h 118358"/>
                <a:gd name="connsiteX12" fmla="*/ 69680 w 69680"/>
                <a:gd name="connsiteY12" fmla="*/ 68092 h 118358"/>
                <a:gd name="connsiteX13" fmla="*/ 69680 w 69680"/>
                <a:gd name="connsiteY13" fmla="*/ 118358 h 11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118358">
                  <a:moveTo>
                    <a:pt x="69677" y="118358"/>
                  </a:moveTo>
                  <a:lnTo>
                    <a:pt x="50746" y="118358"/>
                  </a:lnTo>
                  <a:lnTo>
                    <a:pt x="50746" y="72067"/>
                  </a:lnTo>
                  <a:cubicBezTo>
                    <a:pt x="50746" y="60134"/>
                    <a:pt x="47087" y="52340"/>
                    <a:pt x="35793" y="52340"/>
                  </a:cubicBezTo>
                  <a:cubicBezTo>
                    <a:pt x="22749" y="52340"/>
                    <a:pt x="18931" y="62679"/>
                    <a:pt x="18931" y="71908"/>
                  </a:cubicBezTo>
                  <a:lnTo>
                    <a:pt x="18931" y="118358"/>
                  </a:lnTo>
                  <a:lnTo>
                    <a:pt x="0" y="118358"/>
                  </a:lnTo>
                  <a:lnTo>
                    <a:pt x="0" y="4773"/>
                  </a:lnTo>
                  <a:lnTo>
                    <a:pt x="18931" y="0"/>
                  </a:lnTo>
                  <a:lnTo>
                    <a:pt x="18931" y="47090"/>
                  </a:lnTo>
                  <a:lnTo>
                    <a:pt x="19249" y="47090"/>
                  </a:lnTo>
                  <a:cubicBezTo>
                    <a:pt x="23863" y="39933"/>
                    <a:pt x="32293" y="35319"/>
                    <a:pt x="42953" y="35319"/>
                  </a:cubicBezTo>
                  <a:cubicBezTo>
                    <a:pt x="61725" y="35319"/>
                    <a:pt x="69680" y="49317"/>
                    <a:pt x="69680" y="68092"/>
                  </a:cubicBezTo>
                  <a:lnTo>
                    <a:pt x="69680" y="118358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8D950FC3-3406-4DBD-8342-8E86902B49E9}"/>
                </a:ext>
              </a:extLst>
            </p:cNvPr>
            <p:cNvSpPr/>
            <p:nvPr/>
          </p:nvSpPr>
          <p:spPr>
            <a:xfrm>
              <a:off x="2807713" y="387569"/>
              <a:ext cx="39770" cy="17979"/>
            </a:xfrm>
            <a:custGeom>
              <a:avLst/>
              <a:gdLst>
                <a:gd name="connsiteX0" fmla="*/ 39771 w 39770"/>
                <a:gd name="connsiteY0" fmla="*/ 17979 h 17979"/>
                <a:gd name="connsiteX1" fmla="*/ 0 w 39770"/>
                <a:gd name="connsiteY1" fmla="*/ 17979 h 17979"/>
                <a:gd name="connsiteX2" fmla="*/ 0 w 39770"/>
                <a:gd name="connsiteY2" fmla="*/ 0 h 17979"/>
                <a:gd name="connsiteX3" fmla="*/ 39771 w 39770"/>
                <a:gd name="connsiteY3" fmla="*/ 0 h 17979"/>
                <a:gd name="connsiteX4" fmla="*/ 39771 w 39770"/>
                <a:gd name="connsiteY4" fmla="*/ 17979 h 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0" h="17979">
                  <a:moveTo>
                    <a:pt x="39771" y="17979"/>
                  </a:moveTo>
                  <a:lnTo>
                    <a:pt x="0" y="17979"/>
                  </a:lnTo>
                  <a:lnTo>
                    <a:pt x="0" y="0"/>
                  </a:lnTo>
                  <a:lnTo>
                    <a:pt x="39771" y="0"/>
                  </a:lnTo>
                  <a:lnTo>
                    <a:pt x="39771" y="1797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ED61DEE7-FA97-4D40-AD1F-DFB7333BE0D3}"/>
                </a:ext>
              </a:extLst>
            </p:cNvPr>
            <p:cNvSpPr/>
            <p:nvPr/>
          </p:nvSpPr>
          <p:spPr>
            <a:xfrm>
              <a:off x="2857227" y="334274"/>
              <a:ext cx="104359" cy="111996"/>
            </a:xfrm>
            <a:custGeom>
              <a:avLst/>
              <a:gdLst>
                <a:gd name="connsiteX0" fmla="*/ 41680 w 104359"/>
                <a:gd name="connsiteY0" fmla="*/ 0 h 111996"/>
                <a:gd name="connsiteX1" fmla="*/ 62680 w 104359"/>
                <a:gd name="connsiteY1" fmla="*/ 0 h 111996"/>
                <a:gd name="connsiteX2" fmla="*/ 104360 w 104359"/>
                <a:gd name="connsiteY2" fmla="*/ 111997 h 111996"/>
                <a:gd name="connsiteX3" fmla="*/ 82568 w 104359"/>
                <a:gd name="connsiteY3" fmla="*/ 111997 h 111996"/>
                <a:gd name="connsiteX4" fmla="*/ 74453 w 104359"/>
                <a:gd name="connsiteY4" fmla="*/ 88134 h 111996"/>
                <a:gd name="connsiteX5" fmla="*/ 29273 w 104359"/>
                <a:gd name="connsiteY5" fmla="*/ 88134 h 111996"/>
                <a:gd name="connsiteX6" fmla="*/ 21158 w 104359"/>
                <a:gd name="connsiteY6" fmla="*/ 111997 h 111996"/>
                <a:gd name="connsiteX7" fmla="*/ 0 w 104359"/>
                <a:gd name="connsiteY7" fmla="*/ 111997 h 111996"/>
                <a:gd name="connsiteX8" fmla="*/ 41680 w 104359"/>
                <a:gd name="connsiteY8" fmla="*/ 0 h 111996"/>
                <a:gd name="connsiteX9" fmla="*/ 35475 w 104359"/>
                <a:gd name="connsiteY9" fmla="*/ 70317 h 111996"/>
                <a:gd name="connsiteX10" fmla="*/ 68245 w 104359"/>
                <a:gd name="connsiteY10" fmla="*/ 70317 h 111996"/>
                <a:gd name="connsiteX11" fmla="*/ 52022 w 104359"/>
                <a:gd name="connsiteY11" fmla="*/ 22749 h 111996"/>
                <a:gd name="connsiteX12" fmla="*/ 51704 w 104359"/>
                <a:gd name="connsiteY12" fmla="*/ 22749 h 111996"/>
                <a:gd name="connsiteX13" fmla="*/ 35475 w 104359"/>
                <a:gd name="connsiteY13" fmla="*/ 70317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359" h="111996">
                  <a:moveTo>
                    <a:pt x="41680" y="0"/>
                  </a:moveTo>
                  <a:lnTo>
                    <a:pt x="62680" y="0"/>
                  </a:lnTo>
                  <a:lnTo>
                    <a:pt x="104360" y="111997"/>
                  </a:lnTo>
                  <a:lnTo>
                    <a:pt x="82568" y="111997"/>
                  </a:lnTo>
                  <a:lnTo>
                    <a:pt x="74453" y="88134"/>
                  </a:lnTo>
                  <a:lnTo>
                    <a:pt x="29273" y="88134"/>
                  </a:lnTo>
                  <a:lnTo>
                    <a:pt x="21158" y="111997"/>
                  </a:lnTo>
                  <a:lnTo>
                    <a:pt x="0" y="111997"/>
                  </a:lnTo>
                  <a:lnTo>
                    <a:pt x="41680" y="0"/>
                  </a:lnTo>
                  <a:close/>
                  <a:moveTo>
                    <a:pt x="35475" y="70317"/>
                  </a:moveTo>
                  <a:lnTo>
                    <a:pt x="68245" y="70317"/>
                  </a:lnTo>
                  <a:lnTo>
                    <a:pt x="52022" y="22749"/>
                  </a:lnTo>
                  <a:lnTo>
                    <a:pt x="51704" y="22749"/>
                  </a:lnTo>
                  <a:lnTo>
                    <a:pt x="35475" y="70317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CF48D468-4FD0-47CD-9EFA-213DAF6460DE}"/>
                </a:ext>
              </a:extLst>
            </p:cNvPr>
            <p:cNvSpPr/>
            <p:nvPr/>
          </p:nvSpPr>
          <p:spPr>
            <a:xfrm>
              <a:off x="2978197" y="328074"/>
              <a:ext cx="18930" cy="118196"/>
            </a:xfrm>
            <a:custGeom>
              <a:avLst/>
              <a:gdLst>
                <a:gd name="connsiteX0" fmla="*/ 18931 w 18930"/>
                <a:gd name="connsiteY0" fmla="*/ 118196 h 118196"/>
                <a:gd name="connsiteX1" fmla="*/ 0 w 18930"/>
                <a:gd name="connsiteY1" fmla="*/ 118196 h 118196"/>
                <a:gd name="connsiteX2" fmla="*/ 0 w 18930"/>
                <a:gd name="connsiteY2" fmla="*/ 4293 h 118196"/>
                <a:gd name="connsiteX3" fmla="*/ 18931 w 18930"/>
                <a:gd name="connsiteY3" fmla="*/ 0 h 118196"/>
                <a:gd name="connsiteX4" fmla="*/ 18931 w 18930"/>
                <a:gd name="connsiteY4" fmla="*/ 118196 h 118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" h="118196">
                  <a:moveTo>
                    <a:pt x="18931" y="118196"/>
                  </a:moveTo>
                  <a:lnTo>
                    <a:pt x="0" y="118196"/>
                  </a:lnTo>
                  <a:lnTo>
                    <a:pt x="0" y="4293"/>
                  </a:lnTo>
                  <a:lnTo>
                    <a:pt x="18931" y="0"/>
                  </a:lnTo>
                  <a:lnTo>
                    <a:pt x="18931" y="11819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572A9B8-BB77-4409-9957-B5EF1AF3C647}"/>
                </a:ext>
              </a:extLst>
            </p:cNvPr>
            <p:cNvSpPr/>
            <p:nvPr/>
          </p:nvSpPr>
          <p:spPr>
            <a:xfrm>
              <a:off x="3017659" y="363231"/>
              <a:ext cx="73976" cy="84948"/>
            </a:xfrm>
            <a:custGeom>
              <a:avLst/>
              <a:gdLst>
                <a:gd name="connsiteX0" fmla="*/ 40086 w 73976"/>
                <a:gd name="connsiteY0" fmla="*/ 84949 h 84948"/>
                <a:gd name="connsiteX1" fmla="*/ 0 w 73976"/>
                <a:gd name="connsiteY1" fmla="*/ 42317 h 84948"/>
                <a:gd name="connsiteX2" fmla="*/ 38021 w 73976"/>
                <a:gd name="connsiteY2" fmla="*/ 0 h 84948"/>
                <a:gd name="connsiteX3" fmla="*/ 73976 w 73976"/>
                <a:gd name="connsiteY3" fmla="*/ 41203 h 84948"/>
                <a:gd name="connsiteX4" fmla="*/ 73658 w 73976"/>
                <a:gd name="connsiteY4" fmla="*/ 48999 h 84948"/>
                <a:gd name="connsiteX5" fmla="*/ 19252 w 73976"/>
                <a:gd name="connsiteY5" fmla="*/ 48999 h 84948"/>
                <a:gd name="connsiteX6" fmla="*/ 40251 w 73976"/>
                <a:gd name="connsiteY6" fmla="*/ 68725 h 84948"/>
                <a:gd name="connsiteX7" fmla="*/ 60137 w 73976"/>
                <a:gd name="connsiteY7" fmla="*/ 59179 h 84948"/>
                <a:gd name="connsiteX8" fmla="*/ 71908 w 73976"/>
                <a:gd name="connsiteY8" fmla="*/ 71589 h 84948"/>
                <a:gd name="connsiteX9" fmla="*/ 40086 w 73976"/>
                <a:gd name="connsiteY9" fmla="*/ 84949 h 84948"/>
                <a:gd name="connsiteX10" fmla="*/ 18928 w 73976"/>
                <a:gd name="connsiteY10" fmla="*/ 35154 h 84948"/>
                <a:gd name="connsiteX11" fmla="*/ 55676 w 73976"/>
                <a:gd name="connsiteY11" fmla="*/ 35154 h 84948"/>
                <a:gd name="connsiteX12" fmla="*/ 37700 w 73976"/>
                <a:gd name="connsiteY12" fmla="*/ 15587 h 84948"/>
                <a:gd name="connsiteX13" fmla="*/ 18928 w 73976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48">
                  <a:moveTo>
                    <a:pt x="40086" y="84949"/>
                  </a:moveTo>
                  <a:cubicBezTo>
                    <a:pt x="16064" y="84949"/>
                    <a:pt x="0" y="67927"/>
                    <a:pt x="0" y="42317"/>
                  </a:cubicBezTo>
                  <a:cubicBezTo>
                    <a:pt x="0" y="17181"/>
                    <a:pt x="15430" y="0"/>
                    <a:pt x="38021" y="0"/>
                  </a:cubicBezTo>
                  <a:cubicBezTo>
                    <a:pt x="59816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52" y="48999"/>
                  </a:lnTo>
                  <a:cubicBezTo>
                    <a:pt x="21320" y="61566"/>
                    <a:pt x="28795" y="68725"/>
                    <a:pt x="40251" y="68725"/>
                  </a:cubicBezTo>
                  <a:cubicBezTo>
                    <a:pt x="47726" y="68725"/>
                    <a:pt x="53772" y="65862"/>
                    <a:pt x="60137" y="59179"/>
                  </a:cubicBezTo>
                  <a:lnTo>
                    <a:pt x="71908" y="71589"/>
                  </a:lnTo>
                  <a:cubicBezTo>
                    <a:pt x="62680" y="80653"/>
                    <a:pt x="52335" y="84949"/>
                    <a:pt x="40086" y="84949"/>
                  </a:cubicBezTo>
                  <a:close/>
                  <a:moveTo>
                    <a:pt x="18928" y="35154"/>
                  </a:moveTo>
                  <a:lnTo>
                    <a:pt x="55676" y="35154"/>
                  </a:lnTo>
                  <a:cubicBezTo>
                    <a:pt x="54883" y="22744"/>
                    <a:pt x="48360" y="15587"/>
                    <a:pt x="37700" y="15587"/>
                  </a:cubicBezTo>
                  <a:cubicBezTo>
                    <a:pt x="27201" y="15587"/>
                    <a:pt x="20519" y="22587"/>
                    <a:pt x="18928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C3D82CBA-6BA9-4E0E-89A1-9DB55B624275}"/>
                </a:ext>
              </a:extLst>
            </p:cNvPr>
            <p:cNvSpPr/>
            <p:nvPr/>
          </p:nvSpPr>
          <p:spPr>
            <a:xfrm>
              <a:off x="3101685" y="365297"/>
              <a:ext cx="77470" cy="80973"/>
            </a:xfrm>
            <a:custGeom>
              <a:avLst/>
              <a:gdLst>
                <a:gd name="connsiteX0" fmla="*/ 77471 w 77470"/>
                <a:gd name="connsiteY0" fmla="*/ 80974 h 80973"/>
                <a:gd name="connsiteX1" fmla="*/ 55835 w 77470"/>
                <a:gd name="connsiteY1" fmla="*/ 80974 h 80973"/>
                <a:gd name="connsiteX2" fmla="*/ 38495 w 77470"/>
                <a:gd name="connsiteY2" fmla="*/ 52974 h 80973"/>
                <a:gd name="connsiteX3" fmla="*/ 38180 w 77470"/>
                <a:gd name="connsiteY3" fmla="*/ 52974 h 80973"/>
                <a:gd name="connsiteX4" fmla="*/ 21315 w 77470"/>
                <a:gd name="connsiteY4" fmla="*/ 80974 h 80973"/>
                <a:gd name="connsiteX5" fmla="*/ 0 w 77470"/>
                <a:gd name="connsiteY5" fmla="*/ 80974 h 80973"/>
                <a:gd name="connsiteX6" fmla="*/ 27679 w 77470"/>
                <a:gd name="connsiteY6" fmla="*/ 38975 h 80973"/>
                <a:gd name="connsiteX7" fmla="*/ 2065 w 77470"/>
                <a:gd name="connsiteY7" fmla="*/ 0 h 80973"/>
                <a:gd name="connsiteX8" fmla="*/ 23383 w 77470"/>
                <a:gd name="connsiteY8" fmla="*/ 0 h 80973"/>
                <a:gd name="connsiteX9" fmla="*/ 38654 w 77470"/>
                <a:gd name="connsiteY9" fmla="*/ 24818 h 80973"/>
                <a:gd name="connsiteX10" fmla="*/ 38970 w 77470"/>
                <a:gd name="connsiteY10" fmla="*/ 24818 h 80973"/>
                <a:gd name="connsiteX11" fmla="*/ 54085 w 77470"/>
                <a:gd name="connsiteY11" fmla="*/ 0 h 80973"/>
                <a:gd name="connsiteX12" fmla="*/ 75084 w 77470"/>
                <a:gd name="connsiteY12" fmla="*/ 0 h 80973"/>
                <a:gd name="connsiteX13" fmla="*/ 49630 w 77470"/>
                <a:gd name="connsiteY13" fmla="*/ 38657 h 80973"/>
                <a:gd name="connsiteX14" fmla="*/ 77471 w 77470"/>
                <a:gd name="connsiteY14" fmla="*/ 80974 h 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470" h="80973">
                  <a:moveTo>
                    <a:pt x="77471" y="80974"/>
                  </a:moveTo>
                  <a:lnTo>
                    <a:pt x="55835" y="80974"/>
                  </a:lnTo>
                  <a:lnTo>
                    <a:pt x="38495" y="52974"/>
                  </a:lnTo>
                  <a:lnTo>
                    <a:pt x="38180" y="52974"/>
                  </a:lnTo>
                  <a:lnTo>
                    <a:pt x="21315" y="80974"/>
                  </a:lnTo>
                  <a:lnTo>
                    <a:pt x="0" y="80974"/>
                  </a:lnTo>
                  <a:lnTo>
                    <a:pt x="27679" y="38975"/>
                  </a:lnTo>
                  <a:lnTo>
                    <a:pt x="2065" y="0"/>
                  </a:lnTo>
                  <a:lnTo>
                    <a:pt x="23383" y="0"/>
                  </a:lnTo>
                  <a:lnTo>
                    <a:pt x="38654" y="24818"/>
                  </a:lnTo>
                  <a:lnTo>
                    <a:pt x="38970" y="24818"/>
                  </a:lnTo>
                  <a:lnTo>
                    <a:pt x="54085" y="0"/>
                  </a:lnTo>
                  <a:lnTo>
                    <a:pt x="75084" y="0"/>
                  </a:lnTo>
                  <a:lnTo>
                    <a:pt x="49630" y="38657"/>
                  </a:lnTo>
                  <a:lnTo>
                    <a:pt x="77471" y="8097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F0B7101C-8A06-4C31-8B9D-1DD14C7ECCED}"/>
                </a:ext>
              </a:extLst>
            </p:cNvPr>
            <p:cNvSpPr/>
            <p:nvPr/>
          </p:nvSpPr>
          <p:spPr>
            <a:xfrm>
              <a:off x="3189064" y="363228"/>
              <a:ext cx="68722" cy="84951"/>
            </a:xfrm>
            <a:custGeom>
              <a:avLst/>
              <a:gdLst>
                <a:gd name="connsiteX0" fmla="*/ 34836 w 68722"/>
                <a:gd name="connsiteY0" fmla="*/ 32773 h 84951"/>
                <a:gd name="connsiteX1" fmla="*/ 50107 w 68722"/>
                <a:gd name="connsiteY1" fmla="*/ 34520 h 84951"/>
                <a:gd name="connsiteX2" fmla="*/ 50107 w 68722"/>
                <a:gd name="connsiteY2" fmla="*/ 31656 h 84951"/>
                <a:gd name="connsiteX3" fmla="*/ 32290 w 68722"/>
                <a:gd name="connsiteY3" fmla="*/ 15908 h 84951"/>
                <a:gd name="connsiteX4" fmla="*/ 11768 w 68722"/>
                <a:gd name="connsiteY4" fmla="*/ 20522 h 84951"/>
                <a:gd name="connsiteX5" fmla="*/ 7631 w 68722"/>
                <a:gd name="connsiteY5" fmla="*/ 4614 h 84951"/>
                <a:gd name="connsiteX6" fmla="*/ 34199 w 68722"/>
                <a:gd name="connsiteY6" fmla="*/ 0 h 84951"/>
                <a:gd name="connsiteX7" fmla="*/ 68723 w 68722"/>
                <a:gd name="connsiteY7" fmla="*/ 31338 h 84951"/>
                <a:gd name="connsiteX8" fmla="*/ 68723 w 68722"/>
                <a:gd name="connsiteY8" fmla="*/ 83042 h 84951"/>
                <a:gd name="connsiteX9" fmla="*/ 50744 w 68722"/>
                <a:gd name="connsiteY9" fmla="*/ 83042 h 84951"/>
                <a:gd name="connsiteX10" fmla="*/ 50744 w 68722"/>
                <a:gd name="connsiteY10" fmla="*/ 74453 h 84951"/>
                <a:gd name="connsiteX11" fmla="*/ 50428 w 68722"/>
                <a:gd name="connsiteY11" fmla="*/ 74453 h 84951"/>
                <a:gd name="connsiteX12" fmla="*/ 26724 w 68722"/>
                <a:gd name="connsiteY12" fmla="*/ 84951 h 84951"/>
                <a:gd name="connsiteX13" fmla="*/ 0 w 68722"/>
                <a:gd name="connsiteY13" fmla="*/ 59179 h 84951"/>
                <a:gd name="connsiteX14" fmla="*/ 34836 w 68722"/>
                <a:gd name="connsiteY14" fmla="*/ 32773 h 84951"/>
                <a:gd name="connsiteX15" fmla="*/ 31654 w 68722"/>
                <a:gd name="connsiteY15" fmla="*/ 70794 h 84951"/>
                <a:gd name="connsiteX16" fmla="*/ 50107 w 68722"/>
                <a:gd name="connsiteY16" fmla="*/ 61091 h 84951"/>
                <a:gd name="connsiteX17" fmla="*/ 50107 w 68722"/>
                <a:gd name="connsiteY17" fmla="*/ 46934 h 84951"/>
                <a:gd name="connsiteX18" fmla="*/ 36904 w 68722"/>
                <a:gd name="connsiteY18" fmla="*/ 45343 h 84951"/>
                <a:gd name="connsiteX19" fmla="*/ 18132 w 68722"/>
                <a:gd name="connsiteY19" fmla="*/ 58705 h 84951"/>
                <a:gd name="connsiteX20" fmla="*/ 31654 w 68722"/>
                <a:gd name="connsiteY20" fmla="*/ 7079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722" h="84951">
                  <a:moveTo>
                    <a:pt x="34836" y="32773"/>
                  </a:moveTo>
                  <a:cubicBezTo>
                    <a:pt x="40083" y="32773"/>
                    <a:pt x="44860" y="33091"/>
                    <a:pt x="50107" y="34520"/>
                  </a:cubicBezTo>
                  <a:lnTo>
                    <a:pt x="50107" y="31656"/>
                  </a:lnTo>
                  <a:cubicBezTo>
                    <a:pt x="50107" y="21315"/>
                    <a:pt x="44061" y="15908"/>
                    <a:pt x="32290" y="15908"/>
                  </a:cubicBezTo>
                  <a:cubicBezTo>
                    <a:pt x="25767" y="15908"/>
                    <a:pt x="18451" y="17499"/>
                    <a:pt x="11768" y="20522"/>
                  </a:cubicBezTo>
                  <a:lnTo>
                    <a:pt x="7631" y="4614"/>
                  </a:lnTo>
                  <a:cubicBezTo>
                    <a:pt x="15106" y="1750"/>
                    <a:pt x="24971" y="0"/>
                    <a:pt x="34199" y="0"/>
                  </a:cubicBezTo>
                  <a:cubicBezTo>
                    <a:pt x="56949" y="0"/>
                    <a:pt x="68723" y="10660"/>
                    <a:pt x="68723" y="31338"/>
                  </a:cubicBezTo>
                  <a:lnTo>
                    <a:pt x="68723" y="83042"/>
                  </a:lnTo>
                  <a:lnTo>
                    <a:pt x="50744" y="83042"/>
                  </a:lnTo>
                  <a:lnTo>
                    <a:pt x="50744" y="74453"/>
                  </a:lnTo>
                  <a:lnTo>
                    <a:pt x="50428" y="74453"/>
                  </a:lnTo>
                  <a:cubicBezTo>
                    <a:pt x="43428" y="81610"/>
                    <a:pt x="36111" y="84951"/>
                    <a:pt x="26724" y="84951"/>
                  </a:cubicBezTo>
                  <a:cubicBezTo>
                    <a:pt x="10498" y="84951"/>
                    <a:pt x="0" y="74931"/>
                    <a:pt x="0" y="59179"/>
                  </a:cubicBezTo>
                  <a:cubicBezTo>
                    <a:pt x="-3" y="41998"/>
                    <a:pt x="12245" y="32773"/>
                    <a:pt x="34836" y="32773"/>
                  </a:cubicBezTo>
                  <a:close/>
                  <a:moveTo>
                    <a:pt x="31654" y="70794"/>
                  </a:moveTo>
                  <a:cubicBezTo>
                    <a:pt x="38492" y="70794"/>
                    <a:pt x="44857" y="67453"/>
                    <a:pt x="50107" y="61091"/>
                  </a:cubicBezTo>
                  <a:lnTo>
                    <a:pt x="50107" y="46934"/>
                  </a:lnTo>
                  <a:cubicBezTo>
                    <a:pt x="45652" y="45820"/>
                    <a:pt x="41038" y="45343"/>
                    <a:pt x="36904" y="45343"/>
                  </a:cubicBezTo>
                  <a:cubicBezTo>
                    <a:pt x="24974" y="45343"/>
                    <a:pt x="18132" y="50116"/>
                    <a:pt x="18132" y="58705"/>
                  </a:cubicBezTo>
                  <a:cubicBezTo>
                    <a:pt x="18130" y="66180"/>
                    <a:pt x="23383" y="70794"/>
                    <a:pt x="31654" y="7079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C6588993-91D7-4B87-B499-9787249D68ED}"/>
                </a:ext>
              </a:extLst>
            </p:cNvPr>
            <p:cNvSpPr/>
            <p:nvPr/>
          </p:nvSpPr>
          <p:spPr>
            <a:xfrm>
              <a:off x="3281785" y="363228"/>
              <a:ext cx="69668" cy="83042"/>
            </a:xfrm>
            <a:custGeom>
              <a:avLst/>
              <a:gdLst>
                <a:gd name="connsiteX0" fmla="*/ 69669 w 69668"/>
                <a:gd name="connsiteY0" fmla="*/ 83042 h 83042"/>
                <a:gd name="connsiteX1" fmla="*/ 50749 w 69668"/>
                <a:gd name="connsiteY1" fmla="*/ 83042 h 83042"/>
                <a:gd name="connsiteX2" fmla="*/ 50749 w 69668"/>
                <a:gd name="connsiteY2" fmla="*/ 36751 h 83042"/>
                <a:gd name="connsiteX3" fmla="*/ 35793 w 69668"/>
                <a:gd name="connsiteY3" fmla="*/ 17024 h 83042"/>
                <a:gd name="connsiteX4" fmla="*/ 18931 w 69668"/>
                <a:gd name="connsiteY4" fmla="*/ 36592 h 83042"/>
                <a:gd name="connsiteX5" fmla="*/ 18931 w 69668"/>
                <a:gd name="connsiteY5" fmla="*/ 83042 h 83042"/>
                <a:gd name="connsiteX6" fmla="*/ 0 w 69668"/>
                <a:gd name="connsiteY6" fmla="*/ 83042 h 83042"/>
                <a:gd name="connsiteX7" fmla="*/ 0 w 69668"/>
                <a:gd name="connsiteY7" fmla="*/ 2068 h 83042"/>
                <a:gd name="connsiteX8" fmla="*/ 18772 w 69668"/>
                <a:gd name="connsiteY8" fmla="*/ 2068 h 83042"/>
                <a:gd name="connsiteX9" fmla="*/ 18772 w 69668"/>
                <a:gd name="connsiteY9" fmla="*/ 11771 h 83042"/>
                <a:gd name="connsiteX10" fmla="*/ 19087 w 69668"/>
                <a:gd name="connsiteY10" fmla="*/ 11771 h 83042"/>
                <a:gd name="connsiteX11" fmla="*/ 42939 w 69668"/>
                <a:gd name="connsiteY11" fmla="*/ 0 h 83042"/>
                <a:gd name="connsiteX12" fmla="*/ 69669 w 69668"/>
                <a:gd name="connsiteY12" fmla="*/ 32773 h 83042"/>
                <a:gd name="connsiteX13" fmla="*/ 69669 w 69668"/>
                <a:gd name="connsiteY13" fmla="*/ 83042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68" h="83042">
                  <a:moveTo>
                    <a:pt x="69669" y="83042"/>
                  </a:moveTo>
                  <a:lnTo>
                    <a:pt x="50749" y="83042"/>
                  </a:lnTo>
                  <a:lnTo>
                    <a:pt x="50749" y="36751"/>
                  </a:lnTo>
                  <a:cubicBezTo>
                    <a:pt x="50749" y="24977"/>
                    <a:pt x="47249" y="17024"/>
                    <a:pt x="35793" y="17024"/>
                  </a:cubicBezTo>
                  <a:cubicBezTo>
                    <a:pt x="22590" y="17024"/>
                    <a:pt x="18931" y="27841"/>
                    <a:pt x="18931" y="36592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87" y="11771"/>
                  </a:lnTo>
                  <a:cubicBezTo>
                    <a:pt x="23860" y="4614"/>
                    <a:pt x="32467" y="0"/>
                    <a:pt x="42939" y="0"/>
                  </a:cubicBezTo>
                  <a:cubicBezTo>
                    <a:pt x="61395" y="0"/>
                    <a:pt x="69669" y="13521"/>
                    <a:pt x="69669" y="32773"/>
                  </a:cubicBezTo>
                  <a:lnTo>
                    <a:pt x="69669" y="8304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530EAFC5-9213-43E9-9190-5CFA81311F29}"/>
                </a:ext>
              </a:extLst>
            </p:cNvPr>
            <p:cNvSpPr/>
            <p:nvPr/>
          </p:nvSpPr>
          <p:spPr>
            <a:xfrm>
              <a:off x="3371502" y="327912"/>
              <a:ext cx="75706" cy="120267"/>
            </a:xfrm>
            <a:custGeom>
              <a:avLst/>
              <a:gdLst>
                <a:gd name="connsiteX0" fmla="*/ 0 w 75706"/>
                <a:gd name="connsiteY0" fmla="*/ 77635 h 120267"/>
                <a:gd name="connsiteX1" fmla="*/ 32921 w 75706"/>
                <a:gd name="connsiteY1" fmla="*/ 35319 h 120267"/>
                <a:gd name="connsiteX2" fmla="*/ 56468 w 75706"/>
                <a:gd name="connsiteY2" fmla="*/ 46294 h 120267"/>
                <a:gd name="connsiteX3" fmla="*/ 56787 w 75706"/>
                <a:gd name="connsiteY3" fmla="*/ 46294 h 120267"/>
                <a:gd name="connsiteX4" fmla="*/ 56787 w 75706"/>
                <a:gd name="connsiteY4" fmla="*/ 4773 h 120267"/>
                <a:gd name="connsiteX5" fmla="*/ 75706 w 75706"/>
                <a:gd name="connsiteY5" fmla="*/ 0 h 120267"/>
                <a:gd name="connsiteX6" fmla="*/ 75706 w 75706"/>
                <a:gd name="connsiteY6" fmla="*/ 118358 h 120267"/>
                <a:gd name="connsiteX7" fmla="*/ 57250 w 75706"/>
                <a:gd name="connsiteY7" fmla="*/ 118358 h 120267"/>
                <a:gd name="connsiteX8" fmla="*/ 57250 w 75706"/>
                <a:gd name="connsiteY8" fmla="*/ 108815 h 120267"/>
                <a:gd name="connsiteX9" fmla="*/ 56931 w 75706"/>
                <a:gd name="connsiteY9" fmla="*/ 108815 h 120267"/>
                <a:gd name="connsiteX10" fmla="*/ 32602 w 75706"/>
                <a:gd name="connsiteY10" fmla="*/ 120267 h 120267"/>
                <a:gd name="connsiteX11" fmla="*/ 0 w 75706"/>
                <a:gd name="connsiteY11" fmla="*/ 77635 h 120267"/>
                <a:gd name="connsiteX12" fmla="*/ 18775 w 75706"/>
                <a:gd name="connsiteY12" fmla="*/ 77635 h 120267"/>
                <a:gd name="connsiteX13" fmla="*/ 37520 w 75706"/>
                <a:gd name="connsiteY13" fmla="*/ 103564 h 120267"/>
                <a:gd name="connsiteX14" fmla="*/ 56787 w 75706"/>
                <a:gd name="connsiteY14" fmla="*/ 92904 h 120267"/>
                <a:gd name="connsiteX15" fmla="*/ 56787 w 75706"/>
                <a:gd name="connsiteY15" fmla="*/ 63316 h 120267"/>
                <a:gd name="connsiteX16" fmla="*/ 37520 w 75706"/>
                <a:gd name="connsiteY16" fmla="*/ 52497 h 120267"/>
                <a:gd name="connsiteX17" fmla="*/ 18775 w 75706"/>
                <a:gd name="connsiteY17" fmla="*/ 77635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706" h="120267">
                  <a:moveTo>
                    <a:pt x="0" y="77635"/>
                  </a:moveTo>
                  <a:cubicBezTo>
                    <a:pt x="0" y="51542"/>
                    <a:pt x="13191" y="35319"/>
                    <a:pt x="32921" y="35319"/>
                  </a:cubicBezTo>
                  <a:cubicBezTo>
                    <a:pt x="43103" y="35319"/>
                    <a:pt x="51059" y="39615"/>
                    <a:pt x="56468" y="46294"/>
                  </a:cubicBezTo>
                  <a:lnTo>
                    <a:pt x="56787" y="46294"/>
                  </a:lnTo>
                  <a:lnTo>
                    <a:pt x="56787" y="4773"/>
                  </a:lnTo>
                  <a:lnTo>
                    <a:pt x="75706" y="0"/>
                  </a:lnTo>
                  <a:lnTo>
                    <a:pt x="75706" y="118358"/>
                  </a:lnTo>
                  <a:lnTo>
                    <a:pt x="57250" y="118358"/>
                  </a:lnTo>
                  <a:lnTo>
                    <a:pt x="57250" y="108815"/>
                  </a:lnTo>
                  <a:lnTo>
                    <a:pt x="56931" y="108815"/>
                  </a:lnTo>
                  <a:cubicBezTo>
                    <a:pt x="51059" y="115974"/>
                    <a:pt x="42641" y="120267"/>
                    <a:pt x="32602" y="120267"/>
                  </a:cubicBezTo>
                  <a:cubicBezTo>
                    <a:pt x="13365" y="120267"/>
                    <a:pt x="0" y="103882"/>
                    <a:pt x="0" y="77635"/>
                  </a:cubicBezTo>
                  <a:close/>
                  <a:moveTo>
                    <a:pt x="18775" y="77635"/>
                  </a:moveTo>
                  <a:cubicBezTo>
                    <a:pt x="18775" y="94180"/>
                    <a:pt x="25602" y="103564"/>
                    <a:pt x="37520" y="103564"/>
                  </a:cubicBezTo>
                  <a:cubicBezTo>
                    <a:pt x="44839" y="103564"/>
                    <a:pt x="50885" y="100064"/>
                    <a:pt x="56787" y="92904"/>
                  </a:cubicBezTo>
                  <a:lnTo>
                    <a:pt x="56787" y="63316"/>
                  </a:lnTo>
                  <a:cubicBezTo>
                    <a:pt x="51377" y="55997"/>
                    <a:pt x="45158" y="52497"/>
                    <a:pt x="37520" y="52497"/>
                  </a:cubicBezTo>
                  <a:cubicBezTo>
                    <a:pt x="25284" y="52497"/>
                    <a:pt x="18775" y="61407"/>
                    <a:pt x="18775" y="77635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1BA7E68F-6407-47E4-8F15-79F9D15B1416}"/>
                </a:ext>
              </a:extLst>
            </p:cNvPr>
            <p:cNvSpPr/>
            <p:nvPr/>
          </p:nvSpPr>
          <p:spPr>
            <a:xfrm>
              <a:off x="3467776" y="363231"/>
              <a:ext cx="73970" cy="84948"/>
            </a:xfrm>
            <a:custGeom>
              <a:avLst/>
              <a:gdLst>
                <a:gd name="connsiteX0" fmla="*/ 40066 w 73970"/>
                <a:gd name="connsiteY0" fmla="*/ 84949 h 84948"/>
                <a:gd name="connsiteX1" fmla="*/ 0 w 73970"/>
                <a:gd name="connsiteY1" fmla="*/ 42317 h 84948"/>
                <a:gd name="connsiteX2" fmla="*/ 38012 w 73970"/>
                <a:gd name="connsiteY2" fmla="*/ 0 h 84948"/>
                <a:gd name="connsiteX3" fmla="*/ 73971 w 73970"/>
                <a:gd name="connsiteY3" fmla="*/ 41203 h 84948"/>
                <a:gd name="connsiteX4" fmla="*/ 73652 w 73970"/>
                <a:gd name="connsiteY4" fmla="*/ 48999 h 84948"/>
                <a:gd name="connsiteX5" fmla="*/ 19238 w 73970"/>
                <a:gd name="connsiteY5" fmla="*/ 48999 h 84948"/>
                <a:gd name="connsiteX6" fmla="*/ 40240 w 73970"/>
                <a:gd name="connsiteY6" fmla="*/ 68725 h 84948"/>
                <a:gd name="connsiteX7" fmla="*/ 60143 w 73970"/>
                <a:gd name="connsiteY7" fmla="*/ 59179 h 84948"/>
                <a:gd name="connsiteX8" fmla="*/ 71887 w 73970"/>
                <a:gd name="connsiteY8" fmla="*/ 71589 h 84948"/>
                <a:gd name="connsiteX9" fmla="*/ 40066 w 73970"/>
                <a:gd name="connsiteY9" fmla="*/ 84949 h 84948"/>
                <a:gd name="connsiteX10" fmla="*/ 18919 w 73970"/>
                <a:gd name="connsiteY10" fmla="*/ 35154 h 84948"/>
                <a:gd name="connsiteX11" fmla="*/ 55659 w 73970"/>
                <a:gd name="connsiteY11" fmla="*/ 35154 h 84948"/>
                <a:gd name="connsiteX12" fmla="*/ 37694 w 73970"/>
                <a:gd name="connsiteY12" fmla="*/ 15587 h 84948"/>
                <a:gd name="connsiteX13" fmla="*/ 18919 w 73970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0" h="84948">
                  <a:moveTo>
                    <a:pt x="40066" y="84949"/>
                  </a:moveTo>
                  <a:cubicBezTo>
                    <a:pt x="16055" y="84949"/>
                    <a:pt x="0" y="67927"/>
                    <a:pt x="0" y="42317"/>
                  </a:cubicBezTo>
                  <a:cubicBezTo>
                    <a:pt x="0" y="17181"/>
                    <a:pt x="15419" y="0"/>
                    <a:pt x="38012" y="0"/>
                  </a:cubicBezTo>
                  <a:cubicBezTo>
                    <a:pt x="59795" y="0"/>
                    <a:pt x="73971" y="16226"/>
                    <a:pt x="73971" y="41203"/>
                  </a:cubicBezTo>
                  <a:cubicBezTo>
                    <a:pt x="73971" y="43908"/>
                    <a:pt x="73797" y="46769"/>
                    <a:pt x="73652" y="48999"/>
                  </a:cubicBezTo>
                  <a:lnTo>
                    <a:pt x="19238" y="48999"/>
                  </a:lnTo>
                  <a:cubicBezTo>
                    <a:pt x="21320" y="61566"/>
                    <a:pt x="28784" y="68725"/>
                    <a:pt x="40240" y="68725"/>
                  </a:cubicBezTo>
                  <a:cubicBezTo>
                    <a:pt x="47703" y="68725"/>
                    <a:pt x="53778" y="65862"/>
                    <a:pt x="60143" y="59179"/>
                  </a:cubicBezTo>
                  <a:lnTo>
                    <a:pt x="71887" y="71589"/>
                  </a:lnTo>
                  <a:cubicBezTo>
                    <a:pt x="62659" y="80653"/>
                    <a:pt x="52332" y="84949"/>
                    <a:pt x="40066" y="84949"/>
                  </a:cubicBezTo>
                  <a:close/>
                  <a:moveTo>
                    <a:pt x="18919" y="35154"/>
                  </a:moveTo>
                  <a:lnTo>
                    <a:pt x="55659" y="35154"/>
                  </a:lnTo>
                  <a:cubicBezTo>
                    <a:pt x="54877" y="22744"/>
                    <a:pt x="48340" y="15587"/>
                    <a:pt x="37694" y="15587"/>
                  </a:cubicBezTo>
                  <a:cubicBezTo>
                    <a:pt x="27193" y="15587"/>
                    <a:pt x="20511" y="22587"/>
                    <a:pt x="18919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B2556C23-7C99-4EF2-9C85-0B8D8E280B7F}"/>
                </a:ext>
              </a:extLst>
            </p:cNvPr>
            <p:cNvSpPr/>
            <p:nvPr/>
          </p:nvSpPr>
          <p:spPr>
            <a:xfrm>
              <a:off x="3562430" y="363231"/>
              <a:ext cx="48976" cy="83039"/>
            </a:xfrm>
            <a:custGeom>
              <a:avLst/>
              <a:gdLst>
                <a:gd name="connsiteX0" fmla="*/ 48976 w 48976"/>
                <a:gd name="connsiteY0" fmla="*/ 1747 h 83039"/>
                <a:gd name="connsiteX1" fmla="*/ 45968 w 48976"/>
                <a:gd name="connsiteY1" fmla="*/ 21155 h 83039"/>
                <a:gd name="connsiteX2" fmla="*/ 35466 w 48976"/>
                <a:gd name="connsiteY2" fmla="*/ 18610 h 83039"/>
                <a:gd name="connsiteX3" fmla="*/ 18919 w 48976"/>
                <a:gd name="connsiteY3" fmla="*/ 41518 h 83039"/>
                <a:gd name="connsiteX4" fmla="*/ 18919 w 48976"/>
                <a:gd name="connsiteY4" fmla="*/ 83039 h 83039"/>
                <a:gd name="connsiteX5" fmla="*/ 0 w 48976"/>
                <a:gd name="connsiteY5" fmla="*/ 83039 h 83039"/>
                <a:gd name="connsiteX6" fmla="*/ 0 w 48976"/>
                <a:gd name="connsiteY6" fmla="*/ 2066 h 83039"/>
                <a:gd name="connsiteX7" fmla="*/ 18601 w 48976"/>
                <a:gd name="connsiteY7" fmla="*/ 2066 h 83039"/>
                <a:gd name="connsiteX8" fmla="*/ 18601 w 48976"/>
                <a:gd name="connsiteY8" fmla="*/ 12248 h 83039"/>
                <a:gd name="connsiteX9" fmla="*/ 18919 w 48976"/>
                <a:gd name="connsiteY9" fmla="*/ 12248 h 83039"/>
                <a:gd name="connsiteX10" fmla="*/ 40066 w 48976"/>
                <a:gd name="connsiteY10" fmla="*/ 0 h 83039"/>
                <a:gd name="connsiteX11" fmla="*/ 48976 w 4897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76" h="83039">
                  <a:moveTo>
                    <a:pt x="48976" y="1747"/>
                  </a:moveTo>
                  <a:lnTo>
                    <a:pt x="45968" y="21155"/>
                  </a:lnTo>
                  <a:cubicBezTo>
                    <a:pt x="43104" y="19564"/>
                    <a:pt x="39603" y="18610"/>
                    <a:pt x="35466" y="18610"/>
                  </a:cubicBezTo>
                  <a:cubicBezTo>
                    <a:pt x="22420" y="18610"/>
                    <a:pt x="18919" y="29111"/>
                    <a:pt x="18919" y="41518"/>
                  </a:cubicBezTo>
                  <a:lnTo>
                    <a:pt x="18919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01" y="2066"/>
                  </a:lnTo>
                  <a:lnTo>
                    <a:pt x="18601" y="12248"/>
                  </a:lnTo>
                  <a:lnTo>
                    <a:pt x="18919" y="12248"/>
                  </a:lnTo>
                  <a:cubicBezTo>
                    <a:pt x="23201" y="4614"/>
                    <a:pt x="30838" y="0"/>
                    <a:pt x="40066" y="0"/>
                  </a:cubicBezTo>
                  <a:cubicBezTo>
                    <a:pt x="42785" y="-3"/>
                    <a:pt x="46112" y="474"/>
                    <a:pt x="4897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F2740D03-BE3A-462A-AAB6-346D31E4A20B}"/>
                </a:ext>
              </a:extLst>
            </p:cNvPr>
            <p:cNvSpPr/>
            <p:nvPr/>
          </p:nvSpPr>
          <p:spPr>
            <a:xfrm>
              <a:off x="3623180" y="387569"/>
              <a:ext cx="39776" cy="17979"/>
            </a:xfrm>
            <a:custGeom>
              <a:avLst/>
              <a:gdLst>
                <a:gd name="connsiteX0" fmla="*/ 39777 w 39776"/>
                <a:gd name="connsiteY0" fmla="*/ 17979 h 17979"/>
                <a:gd name="connsiteX1" fmla="*/ 0 w 39776"/>
                <a:gd name="connsiteY1" fmla="*/ 17979 h 17979"/>
                <a:gd name="connsiteX2" fmla="*/ 0 w 39776"/>
                <a:gd name="connsiteY2" fmla="*/ 0 h 17979"/>
                <a:gd name="connsiteX3" fmla="*/ 39777 w 39776"/>
                <a:gd name="connsiteY3" fmla="*/ 0 h 17979"/>
                <a:gd name="connsiteX4" fmla="*/ 39777 w 39776"/>
                <a:gd name="connsiteY4" fmla="*/ 17979 h 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6" h="17979">
                  <a:moveTo>
                    <a:pt x="39777" y="17979"/>
                  </a:moveTo>
                  <a:lnTo>
                    <a:pt x="0" y="17979"/>
                  </a:lnTo>
                  <a:lnTo>
                    <a:pt x="0" y="0"/>
                  </a:lnTo>
                  <a:lnTo>
                    <a:pt x="39777" y="0"/>
                  </a:lnTo>
                  <a:lnTo>
                    <a:pt x="39777" y="1797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2F843795-2408-4DE2-B9E7-B8419EDB119F}"/>
                </a:ext>
              </a:extLst>
            </p:cNvPr>
            <p:cNvSpPr/>
            <p:nvPr/>
          </p:nvSpPr>
          <p:spPr>
            <a:xfrm>
              <a:off x="3687112" y="334274"/>
              <a:ext cx="87508" cy="113903"/>
            </a:xfrm>
            <a:custGeom>
              <a:avLst/>
              <a:gdLst>
                <a:gd name="connsiteX0" fmla="*/ 87509 w 87508"/>
                <a:gd name="connsiteY0" fmla="*/ 67612 h 113903"/>
                <a:gd name="connsiteX1" fmla="*/ 43595 w 87508"/>
                <a:gd name="connsiteY1" fmla="*/ 113903 h 113903"/>
                <a:gd name="connsiteX2" fmla="*/ 0 w 87508"/>
                <a:gd name="connsiteY2" fmla="*/ 67612 h 113903"/>
                <a:gd name="connsiteX3" fmla="*/ 0 w 87508"/>
                <a:gd name="connsiteY3" fmla="*/ 0 h 113903"/>
                <a:gd name="connsiteX4" fmla="*/ 20365 w 87508"/>
                <a:gd name="connsiteY4" fmla="*/ 0 h 113903"/>
                <a:gd name="connsiteX5" fmla="*/ 20365 w 87508"/>
                <a:gd name="connsiteY5" fmla="*/ 66498 h 113903"/>
                <a:gd name="connsiteX6" fmla="*/ 44232 w 87508"/>
                <a:gd name="connsiteY6" fmla="*/ 94816 h 113903"/>
                <a:gd name="connsiteX7" fmla="*/ 67317 w 87508"/>
                <a:gd name="connsiteY7" fmla="*/ 66498 h 113903"/>
                <a:gd name="connsiteX8" fmla="*/ 67317 w 87508"/>
                <a:gd name="connsiteY8" fmla="*/ 0 h 113903"/>
                <a:gd name="connsiteX9" fmla="*/ 87509 w 87508"/>
                <a:gd name="connsiteY9" fmla="*/ 0 h 113903"/>
                <a:gd name="connsiteX10" fmla="*/ 87509 w 87508"/>
                <a:gd name="connsiteY10" fmla="*/ 67612 h 11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08" h="113903">
                  <a:moveTo>
                    <a:pt x="87509" y="67612"/>
                  </a:moveTo>
                  <a:cubicBezTo>
                    <a:pt x="87509" y="94657"/>
                    <a:pt x="73652" y="113903"/>
                    <a:pt x="43595" y="113903"/>
                  </a:cubicBezTo>
                  <a:cubicBezTo>
                    <a:pt x="13683" y="113903"/>
                    <a:pt x="0" y="94813"/>
                    <a:pt x="0" y="67612"/>
                  </a:cubicBezTo>
                  <a:lnTo>
                    <a:pt x="0" y="0"/>
                  </a:lnTo>
                  <a:lnTo>
                    <a:pt x="20365" y="0"/>
                  </a:lnTo>
                  <a:lnTo>
                    <a:pt x="20365" y="66498"/>
                  </a:lnTo>
                  <a:cubicBezTo>
                    <a:pt x="20365" y="83360"/>
                    <a:pt x="27684" y="94816"/>
                    <a:pt x="44232" y="94816"/>
                  </a:cubicBezTo>
                  <a:cubicBezTo>
                    <a:pt x="60779" y="94816"/>
                    <a:pt x="67317" y="83522"/>
                    <a:pt x="67317" y="66498"/>
                  </a:cubicBezTo>
                  <a:lnTo>
                    <a:pt x="67317" y="0"/>
                  </a:lnTo>
                  <a:lnTo>
                    <a:pt x="87509" y="0"/>
                  </a:lnTo>
                  <a:lnTo>
                    <a:pt x="87509" y="6761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6CE6EA25-7BE1-4052-8087-731858ED9056}"/>
                </a:ext>
              </a:extLst>
            </p:cNvPr>
            <p:cNvSpPr/>
            <p:nvPr/>
          </p:nvSpPr>
          <p:spPr>
            <a:xfrm>
              <a:off x="3799760" y="363228"/>
              <a:ext cx="69660" cy="83042"/>
            </a:xfrm>
            <a:custGeom>
              <a:avLst/>
              <a:gdLst>
                <a:gd name="connsiteX0" fmla="*/ 69660 w 69660"/>
                <a:gd name="connsiteY0" fmla="*/ 83042 h 83042"/>
                <a:gd name="connsiteX1" fmla="*/ 50741 w 69660"/>
                <a:gd name="connsiteY1" fmla="*/ 83042 h 83042"/>
                <a:gd name="connsiteX2" fmla="*/ 50741 w 69660"/>
                <a:gd name="connsiteY2" fmla="*/ 36751 h 83042"/>
                <a:gd name="connsiteX3" fmla="*/ 35785 w 69660"/>
                <a:gd name="connsiteY3" fmla="*/ 17024 h 83042"/>
                <a:gd name="connsiteX4" fmla="*/ 18919 w 69660"/>
                <a:gd name="connsiteY4" fmla="*/ 36592 h 83042"/>
                <a:gd name="connsiteX5" fmla="*/ 18919 w 69660"/>
                <a:gd name="connsiteY5" fmla="*/ 83042 h 83042"/>
                <a:gd name="connsiteX6" fmla="*/ 0 w 69660"/>
                <a:gd name="connsiteY6" fmla="*/ 83042 h 83042"/>
                <a:gd name="connsiteX7" fmla="*/ 0 w 69660"/>
                <a:gd name="connsiteY7" fmla="*/ 2068 h 83042"/>
                <a:gd name="connsiteX8" fmla="*/ 18775 w 69660"/>
                <a:gd name="connsiteY8" fmla="*/ 2068 h 83042"/>
                <a:gd name="connsiteX9" fmla="*/ 18775 w 69660"/>
                <a:gd name="connsiteY9" fmla="*/ 11771 h 83042"/>
                <a:gd name="connsiteX10" fmla="*/ 19064 w 69660"/>
                <a:gd name="connsiteY10" fmla="*/ 11771 h 83042"/>
                <a:gd name="connsiteX11" fmla="*/ 42930 w 69660"/>
                <a:gd name="connsiteY11" fmla="*/ 0 h 83042"/>
                <a:gd name="connsiteX12" fmla="*/ 69660 w 69660"/>
                <a:gd name="connsiteY12" fmla="*/ 32773 h 83042"/>
                <a:gd name="connsiteX13" fmla="*/ 69660 w 69660"/>
                <a:gd name="connsiteY13" fmla="*/ 83042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60" h="83042">
                  <a:moveTo>
                    <a:pt x="69660" y="83042"/>
                  </a:moveTo>
                  <a:lnTo>
                    <a:pt x="50741" y="83042"/>
                  </a:lnTo>
                  <a:lnTo>
                    <a:pt x="50741" y="36751"/>
                  </a:lnTo>
                  <a:cubicBezTo>
                    <a:pt x="50741" y="24977"/>
                    <a:pt x="47241" y="17024"/>
                    <a:pt x="35785" y="17024"/>
                  </a:cubicBezTo>
                  <a:cubicBezTo>
                    <a:pt x="22593" y="17024"/>
                    <a:pt x="18919" y="27841"/>
                    <a:pt x="18919" y="36592"/>
                  </a:cubicBezTo>
                  <a:lnTo>
                    <a:pt x="18919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5" y="2068"/>
                  </a:lnTo>
                  <a:lnTo>
                    <a:pt x="18775" y="11771"/>
                  </a:lnTo>
                  <a:lnTo>
                    <a:pt x="19064" y="11771"/>
                  </a:lnTo>
                  <a:cubicBezTo>
                    <a:pt x="23837" y="4614"/>
                    <a:pt x="32429" y="0"/>
                    <a:pt x="42930" y="0"/>
                  </a:cubicBezTo>
                  <a:cubicBezTo>
                    <a:pt x="61386" y="0"/>
                    <a:pt x="69660" y="13521"/>
                    <a:pt x="69660" y="32773"/>
                  </a:cubicBezTo>
                  <a:lnTo>
                    <a:pt x="69660" y="8304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C9F2AD7C-ED67-46D2-8E7E-860830754931}"/>
                </a:ext>
              </a:extLst>
            </p:cNvPr>
            <p:cNvSpPr/>
            <p:nvPr/>
          </p:nvSpPr>
          <p:spPr>
            <a:xfrm>
              <a:off x="3890769" y="329344"/>
              <a:ext cx="24010" cy="116926"/>
            </a:xfrm>
            <a:custGeom>
              <a:avLst/>
              <a:gdLst>
                <a:gd name="connsiteX0" fmla="*/ 24011 w 24010"/>
                <a:gd name="connsiteY0" fmla="*/ 11453 h 116926"/>
                <a:gd name="connsiteX1" fmla="*/ 11919 w 24010"/>
                <a:gd name="connsiteY1" fmla="*/ 22906 h 116926"/>
                <a:gd name="connsiteX2" fmla="*/ 0 w 24010"/>
                <a:gd name="connsiteY2" fmla="*/ 11453 h 116926"/>
                <a:gd name="connsiteX3" fmla="*/ 11919 w 24010"/>
                <a:gd name="connsiteY3" fmla="*/ 0 h 116926"/>
                <a:gd name="connsiteX4" fmla="*/ 24011 w 24010"/>
                <a:gd name="connsiteY4" fmla="*/ 11453 h 116926"/>
                <a:gd name="connsiteX5" fmla="*/ 21465 w 24010"/>
                <a:gd name="connsiteY5" fmla="*/ 116926 h 116926"/>
                <a:gd name="connsiteX6" fmla="*/ 2546 w 24010"/>
                <a:gd name="connsiteY6" fmla="*/ 116926 h 116926"/>
                <a:gd name="connsiteX7" fmla="*/ 2546 w 24010"/>
                <a:gd name="connsiteY7" fmla="*/ 35952 h 116926"/>
                <a:gd name="connsiteX8" fmla="*/ 21465 w 24010"/>
                <a:gd name="connsiteY8" fmla="*/ 35952 h 116926"/>
                <a:gd name="connsiteX9" fmla="*/ 21465 w 24010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10" h="116926">
                  <a:moveTo>
                    <a:pt x="24011" y="11453"/>
                  </a:moveTo>
                  <a:cubicBezTo>
                    <a:pt x="24011" y="18135"/>
                    <a:pt x="18601" y="22906"/>
                    <a:pt x="11919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19" y="0"/>
                  </a:cubicBezTo>
                  <a:cubicBezTo>
                    <a:pt x="18601" y="0"/>
                    <a:pt x="24011" y="4929"/>
                    <a:pt x="24011" y="11453"/>
                  </a:cubicBezTo>
                  <a:close/>
                  <a:moveTo>
                    <a:pt x="21465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65" y="35952"/>
                  </a:lnTo>
                  <a:lnTo>
                    <a:pt x="21465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5C890DC2-DA6A-4DE9-976A-00CEAD68A42D}"/>
                </a:ext>
              </a:extLst>
            </p:cNvPr>
            <p:cNvSpPr/>
            <p:nvPr/>
          </p:nvSpPr>
          <p:spPr>
            <a:xfrm>
              <a:off x="3928290" y="365297"/>
              <a:ext cx="78598" cy="80973"/>
            </a:xfrm>
            <a:custGeom>
              <a:avLst/>
              <a:gdLst>
                <a:gd name="connsiteX0" fmla="*/ 78599 w 78598"/>
                <a:gd name="connsiteY0" fmla="*/ 0 h 80973"/>
                <a:gd name="connsiteX1" fmla="*/ 49150 w 78598"/>
                <a:gd name="connsiteY1" fmla="*/ 80974 h 80973"/>
                <a:gd name="connsiteX2" fmla="*/ 29420 w 78598"/>
                <a:gd name="connsiteY2" fmla="*/ 80974 h 80973"/>
                <a:gd name="connsiteX3" fmla="*/ 0 w 78598"/>
                <a:gd name="connsiteY3" fmla="*/ 0 h 80973"/>
                <a:gd name="connsiteX4" fmla="*/ 20857 w 78598"/>
                <a:gd name="connsiteY4" fmla="*/ 0 h 80973"/>
                <a:gd name="connsiteX5" fmla="*/ 39459 w 78598"/>
                <a:gd name="connsiteY5" fmla="*/ 58861 h 80973"/>
                <a:gd name="connsiteX6" fmla="*/ 39777 w 78598"/>
                <a:gd name="connsiteY6" fmla="*/ 58861 h 80973"/>
                <a:gd name="connsiteX7" fmla="*/ 58378 w 78598"/>
                <a:gd name="connsiteY7" fmla="*/ 0 h 80973"/>
                <a:gd name="connsiteX8" fmla="*/ 78599 w 78598"/>
                <a:gd name="connsiteY8" fmla="*/ 0 h 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598" h="80973">
                  <a:moveTo>
                    <a:pt x="78599" y="0"/>
                  </a:moveTo>
                  <a:lnTo>
                    <a:pt x="49150" y="80974"/>
                  </a:lnTo>
                  <a:lnTo>
                    <a:pt x="29420" y="80974"/>
                  </a:lnTo>
                  <a:lnTo>
                    <a:pt x="0" y="0"/>
                  </a:lnTo>
                  <a:lnTo>
                    <a:pt x="20857" y="0"/>
                  </a:lnTo>
                  <a:lnTo>
                    <a:pt x="39459" y="58861"/>
                  </a:lnTo>
                  <a:lnTo>
                    <a:pt x="39777" y="58861"/>
                  </a:lnTo>
                  <a:lnTo>
                    <a:pt x="58378" y="0"/>
                  </a:lnTo>
                  <a:lnTo>
                    <a:pt x="78599" y="0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3026ADC9-3D08-44CA-B5E2-65596CD49C59}"/>
                </a:ext>
              </a:extLst>
            </p:cNvPr>
            <p:cNvSpPr/>
            <p:nvPr/>
          </p:nvSpPr>
          <p:spPr>
            <a:xfrm>
              <a:off x="4015683" y="363231"/>
              <a:ext cx="73999" cy="84948"/>
            </a:xfrm>
            <a:custGeom>
              <a:avLst/>
              <a:gdLst>
                <a:gd name="connsiteX0" fmla="*/ 40095 w 73999"/>
                <a:gd name="connsiteY0" fmla="*/ 84949 h 84948"/>
                <a:gd name="connsiteX1" fmla="*/ 0 w 73999"/>
                <a:gd name="connsiteY1" fmla="*/ 42317 h 84948"/>
                <a:gd name="connsiteX2" fmla="*/ 38041 w 73999"/>
                <a:gd name="connsiteY2" fmla="*/ 0 h 84948"/>
                <a:gd name="connsiteX3" fmla="*/ 73999 w 73999"/>
                <a:gd name="connsiteY3" fmla="*/ 41203 h 84948"/>
                <a:gd name="connsiteX4" fmla="*/ 73681 w 73999"/>
                <a:gd name="connsiteY4" fmla="*/ 48999 h 84948"/>
                <a:gd name="connsiteX5" fmla="*/ 19267 w 73999"/>
                <a:gd name="connsiteY5" fmla="*/ 48999 h 84948"/>
                <a:gd name="connsiteX6" fmla="*/ 40269 w 73999"/>
                <a:gd name="connsiteY6" fmla="*/ 68725 h 84948"/>
                <a:gd name="connsiteX7" fmla="*/ 60143 w 73999"/>
                <a:gd name="connsiteY7" fmla="*/ 59179 h 84948"/>
                <a:gd name="connsiteX8" fmla="*/ 71916 w 73999"/>
                <a:gd name="connsiteY8" fmla="*/ 71589 h 84948"/>
                <a:gd name="connsiteX9" fmla="*/ 40095 w 73999"/>
                <a:gd name="connsiteY9" fmla="*/ 84949 h 84948"/>
                <a:gd name="connsiteX10" fmla="*/ 18948 w 73999"/>
                <a:gd name="connsiteY10" fmla="*/ 35154 h 84948"/>
                <a:gd name="connsiteX11" fmla="*/ 55688 w 73999"/>
                <a:gd name="connsiteY11" fmla="*/ 35154 h 84948"/>
                <a:gd name="connsiteX12" fmla="*/ 37723 w 73999"/>
                <a:gd name="connsiteY12" fmla="*/ 15587 h 84948"/>
                <a:gd name="connsiteX13" fmla="*/ 18948 w 73999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99" h="84948">
                  <a:moveTo>
                    <a:pt x="40095" y="84949"/>
                  </a:moveTo>
                  <a:cubicBezTo>
                    <a:pt x="16084" y="84949"/>
                    <a:pt x="0" y="67927"/>
                    <a:pt x="0" y="42317"/>
                  </a:cubicBezTo>
                  <a:cubicBezTo>
                    <a:pt x="0" y="17181"/>
                    <a:pt x="15448" y="0"/>
                    <a:pt x="38041" y="0"/>
                  </a:cubicBezTo>
                  <a:cubicBezTo>
                    <a:pt x="59824" y="0"/>
                    <a:pt x="73999" y="16226"/>
                    <a:pt x="73999" y="41203"/>
                  </a:cubicBezTo>
                  <a:cubicBezTo>
                    <a:pt x="73999" y="43908"/>
                    <a:pt x="73826" y="46769"/>
                    <a:pt x="73681" y="48999"/>
                  </a:cubicBezTo>
                  <a:lnTo>
                    <a:pt x="19267" y="48999"/>
                  </a:lnTo>
                  <a:cubicBezTo>
                    <a:pt x="21320" y="61566"/>
                    <a:pt x="28813" y="68725"/>
                    <a:pt x="40269" y="68725"/>
                  </a:cubicBezTo>
                  <a:cubicBezTo>
                    <a:pt x="47732" y="68725"/>
                    <a:pt x="53778" y="65862"/>
                    <a:pt x="60143" y="59179"/>
                  </a:cubicBezTo>
                  <a:lnTo>
                    <a:pt x="71916" y="71589"/>
                  </a:lnTo>
                  <a:cubicBezTo>
                    <a:pt x="62688" y="80653"/>
                    <a:pt x="52332" y="84949"/>
                    <a:pt x="40095" y="84949"/>
                  </a:cubicBezTo>
                  <a:close/>
                  <a:moveTo>
                    <a:pt x="18948" y="35154"/>
                  </a:moveTo>
                  <a:lnTo>
                    <a:pt x="55688" y="35154"/>
                  </a:lnTo>
                  <a:cubicBezTo>
                    <a:pt x="54906" y="22744"/>
                    <a:pt x="48368" y="15587"/>
                    <a:pt x="37723" y="15587"/>
                  </a:cubicBezTo>
                  <a:cubicBezTo>
                    <a:pt x="27222" y="15587"/>
                    <a:pt x="20539" y="22587"/>
                    <a:pt x="18948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830A4AC1-FAFE-4085-97C7-4BABD2C59760}"/>
                </a:ext>
              </a:extLst>
            </p:cNvPr>
            <p:cNvSpPr/>
            <p:nvPr/>
          </p:nvSpPr>
          <p:spPr>
            <a:xfrm>
              <a:off x="4110337" y="363231"/>
              <a:ext cx="49005" cy="83039"/>
            </a:xfrm>
            <a:custGeom>
              <a:avLst/>
              <a:gdLst>
                <a:gd name="connsiteX0" fmla="*/ 49005 w 49005"/>
                <a:gd name="connsiteY0" fmla="*/ 1747 h 83039"/>
                <a:gd name="connsiteX1" fmla="*/ 45968 w 49005"/>
                <a:gd name="connsiteY1" fmla="*/ 21155 h 83039"/>
                <a:gd name="connsiteX2" fmla="*/ 35495 w 49005"/>
                <a:gd name="connsiteY2" fmla="*/ 18610 h 83039"/>
                <a:gd name="connsiteX3" fmla="*/ 18948 w 49005"/>
                <a:gd name="connsiteY3" fmla="*/ 41518 h 83039"/>
                <a:gd name="connsiteX4" fmla="*/ 18948 w 49005"/>
                <a:gd name="connsiteY4" fmla="*/ 83039 h 83039"/>
                <a:gd name="connsiteX5" fmla="*/ 0 w 49005"/>
                <a:gd name="connsiteY5" fmla="*/ 83039 h 83039"/>
                <a:gd name="connsiteX6" fmla="*/ 0 w 49005"/>
                <a:gd name="connsiteY6" fmla="*/ 2066 h 83039"/>
                <a:gd name="connsiteX7" fmla="*/ 18630 w 49005"/>
                <a:gd name="connsiteY7" fmla="*/ 2066 h 83039"/>
                <a:gd name="connsiteX8" fmla="*/ 18630 w 49005"/>
                <a:gd name="connsiteY8" fmla="*/ 12248 h 83039"/>
                <a:gd name="connsiteX9" fmla="*/ 18948 w 49005"/>
                <a:gd name="connsiteY9" fmla="*/ 12248 h 83039"/>
                <a:gd name="connsiteX10" fmla="*/ 40095 w 49005"/>
                <a:gd name="connsiteY10" fmla="*/ 0 h 83039"/>
                <a:gd name="connsiteX11" fmla="*/ 49005 w 49005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05" h="83039">
                  <a:moveTo>
                    <a:pt x="49005" y="1747"/>
                  </a:moveTo>
                  <a:lnTo>
                    <a:pt x="45968" y="21155"/>
                  </a:lnTo>
                  <a:cubicBezTo>
                    <a:pt x="43104" y="19564"/>
                    <a:pt x="39632" y="18610"/>
                    <a:pt x="35495" y="18610"/>
                  </a:cubicBezTo>
                  <a:cubicBezTo>
                    <a:pt x="22449" y="18610"/>
                    <a:pt x="18948" y="29111"/>
                    <a:pt x="18948" y="41518"/>
                  </a:cubicBezTo>
                  <a:lnTo>
                    <a:pt x="18948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30" y="2066"/>
                  </a:lnTo>
                  <a:lnTo>
                    <a:pt x="18630" y="12248"/>
                  </a:lnTo>
                  <a:lnTo>
                    <a:pt x="18948" y="12248"/>
                  </a:lnTo>
                  <a:cubicBezTo>
                    <a:pt x="23230" y="4614"/>
                    <a:pt x="30867" y="0"/>
                    <a:pt x="40095" y="0"/>
                  </a:cubicBezTo>
                  <a:cubicBezTo>
                    <a:pt x="42814" y="-3"/>
                    <a:pt x="46141" y="474"/>
                    <a:pt x="49005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0A743164-F39A-4D7A-9201-55B5DF800CAA}"/>
                </a:ext>
              </a:extLst>
            </p:cNvPr>
            <p:cNvSpPr/>
            <p:nvPr/>
          </p:nvSpPr>
          <p:spPr>
            <a:xfrm>
              <a:off x="4168165" y="363231"/>
              <a:ext cx="62370" cy="84951"/>
            </a:xfrm>
            <a:custGeom>
              <a:avLst/>
              <a:gdLst>
                <a:gd name="connsiteX0" fmla="*/ 9084 w 62370"/>
                <a:gd name="connsiteY0" fmla="*/ 60134 h 84951"/>
                <a:gd name="connsiteX1" fmla="*/ 31995 w 62370"/>
                <a:gd name="connsiteY1" fmla="*/ 69203 h 84951"/>
                <a:gd name="connsiteX2" fmla="*/ 43914 w 62370"/>
                <a:gd name="connsiteY2" fmla="*/ 61088 h 84951"/>
                <a:gd name="connsiteX3" fmla="*/ 3356 w 62370"/>
                <a:gd name="connsiteY3" fmla="*/ 25136 h 84951"/>
                <a:gd name="connsiteX4" fmla="*/ 33905 w 62370"/>
                <a:gd name="connsiteY4" fmla="*/ 0 h 84951"/>
                <a:gd name="connsiteX5" fmla="*/ 61907 w 62370"/>
                <a:gd name="connsiteY5" fmla="*/ 8433 h 84951"/>
                <a:gd name="connsiteX6" fmla="*/ 52997 w 62370"/>
                <a:gd name="connsiteY6" fmla="*/ 23227 h 84951"/>
                <a:gd name="connsiteX7" fmla="*/ 33586 w 62370"/>
                <a:gd name="connsiteY7" fmla="*/ 16067 h 84951"/>
                <a:gd name="connsiteX8" fmla="*/ 21957 w 62370"/>
                <a:gd name="connsiteY8" fmla="*/ 23545 h 84951"/>
                <a:gd name="connsiteX9" fmla="*/ 62370 w 62370"/>
                <a:gd name="connsiteY9" fmla="*/ 59338 h 84951"/>
                <a:gd name="connsiteX10" fmla="*/ 31185 w 62370"/>
                <a:gd name="connsiteY10" fmla="*/ 84951 h 84951"/>
                <a:gd name="connsiteX11" fmla="*/ 0 w 62370"/>
                <a:gd name="connsiteY11" fmla="*/ 75090 h 84951"/>
                <a:gd name="connsiteX12" fmla="*/ 9084 w 62370"/>
                <a:gd name="connsiteY12" fmla="*/ 6013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370" h="84951">
                  <a:moveTo>
                    <a:pt x="9084" y="60134"/>
                  </a:moveTo>
                  <a:cubicBezTo>
                    <a:pt x="17039" y="66177"/>
                    <a:pt x="24821" y="69203"/>
                    <a:pt x="31995" y="69203"/>
                  </a:cubicBezTo>
                  <a:cubicBezTo>
                    <a:pt x="38996" y="69203"/>
                    <a:pt x="43914" y="66018"/>
                    <a:pt x="43914" y="61088"/>
                  </a:cubicBezTo>
                  <a:cubicBezTo>
                    <a:pt x="43914" y="47246"/>
                    <a:pt x="3356" y="52178"/>
                    <a:pt x="3356" y="25136"/>
                  </a:cubicBezTo>
                  <a:cubicBezTo>
                    <a:pt x="3356" y="10183"/>
                    <a:pt x="15766" y="0"/>
                    <a:pt x="33905" y="0"/>
                  </a:cubicBezTo>
                  <a:cubicBezTo>
                    <a:pt x="43596" y="0"/>
                    <a:pt x="53316" y="2864"/>
                    <a:pt x="61907" y="8433"/>
                  </a:cubicBezTo>
                  <a:lnTo>
                    <a:pt x="52997" y="23227"/>
                  </a:lnTo>
                  <a:cubicBezTo>
                    <a:pt x="45997" y="18454"/>
                    <a:pt x="39777" y="16067"/>
                    <a:pt x="33586" y="16067"/>
                  </a:cubicBezTo>
                  <a:cubicBezTo>
                    <a:pt x="26586" y="16067"/>
                    <a:pt x="21957" y="19090"/>
                    <a:pt x="21957" y="23545"/>
                  </a:cubicBezTo>
                  <a:cubicBezTo>
                    <a:pt x="21957" y="36748"/>
                    <a:pt x="62370" y="32134"/>
                    <a:pt x="62370" y="59338"/>
                  </a:cubicBezTo>
                  <a:cubicBezTo>
                    <a:pt x="62370" y="74610"/>
                    <a:pt x="49815" y="84951"/>
                    <a:pt x="31185" y="84951"/>
                  </a:cubicBezTo>
                  <a:cubicBezTo>
                    <a:pt x="20366" y="84951"/>
                    <a:pt x="9402" y="81610"/>
                    <a:pt x="0" y="75090"/>
                  </a:cubicBezTo>
                  <a:lnTo>
                    <a:pt x="9084" y="6013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15F62335-97D3-4DC8-B924-1F2A2E4FE3F4}"/>
                </a:ext>
              </a:extLst>
            </p:cNvPr>
            <p:cNvSpPr/>
            <p:nvPr/>
          </p:nvSpPr>
          <p:spPr>
            <a:xfrm>
              <a:off x="4248240" y="329344"/>
              <a:ext cx="24010" cy="116926"/>
            </a:xfrm>
            <a:custGeom>
              <a:avLst/>
              <a:gdLst>
                <a:gd name="connsiteX0" fmla="*/ 24011 w 24010"/>
                <a:gd name="connsiteY0" fmla="*/ 11453 h 116926"/>
                <a:gd name="connsiteX1" fmla="*/ 11919 w 24010"/>
                <a:gd name="connsiteY1" fmla="*/ 22906 h 116926"/>
                <a:gd name="connsiteX2" fmla="*/ 0 w 24010"/>
                <a:gd name="connsiteY2" fmla="*/ 11453 h 116926"/>
                <a:gd name="connsiteX3" fmla="*/ 11919 w 24010"/>
                <a:gd name="connsiteY3" fmla="*/ 0 h 116926"/>
                <a:gd name="connsiteX4" fmla="*/ 24011 w 24010"/>
                <a:gd name="connsiteY4" fmla="*/ 11453 h 116926"/>
                <a:gd name="connsiteX5" fmla="*/ 21465 w 24010"/>
                <a:gd name="connsiteY5" fmla="*/ 116926 h 116926"/>
                <a:gd name="connsiteX6" fmla="*/ 2546 w 24010"/>
                <a:gd name="connsiteY6" fmla="*/ 116926 h 116926"/>
                <a:gd name="connsiteX7" fmla="*/ 2546 w 24010"/>
                <a:gd name="connsiteY7" fmla="*/ 35952 h 116926"/>
                <a:gd name="connsiteX8" fmla="*/ 21465 w 24010"/>
                <a:gd name="connsiteY8" fmla="*/ 35952 h 116926"/>
                <a:gd name="connsiteX9" fmla="*/ 21465 w 24010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10" h="116926">
                  <a:moveTo>
                    <a:pt x="24011" y="11453"/>
                  </a:moveTo>
                  <a:cubicBezTo>
                    <a:pt x="24011" y="18135"/>
                    <a:pt x="18601" y="22906"/>
                    <a:pt x="11919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19" y="0"/>
                  </a:cubicBezTo>
                  <a:cubicBezTo>
                    <a:pt x="18601" y="0"/>
                    <a:pt x="24011" y="4929"/>
                    <a:pt x="24011" y="11453"/>
                  </a:cubicBezTo>
                  <a:close/>
                  <a:moveTo>
                    <a:pt x="21465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65" y="35952"/>
                  </a:lnTo>
                  <a:lnTo>
                    <a:pt x="21465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3FD4BF07-72DC-4EDB-880B-1727E5AB33D9}"/>
                </a:ext>
              </a:extLst>
            </p:cNvPr>
            <p:cNvSpPr/>
            <p:nvPr/>
          </p:nvSpPr>
          <p:spPr>
            <a:xfrm>
              <a:off x="4285760" y="339047"/>
              <a:ext cx="50451" cy="109132"/>
            </a:xfrm>
            <a:custGeom>
              <a:avLst/>
              <a:gdLst>
                <a:gd name="connsiteX0" fmla="*/ 50452 w 50451"/>
                <a:gd name="connsiteY0" fmla="*/ 89887 h 109132"/>
                <a:gd name="connsiteX1" fmla="*/ 50452 w 50451"/>
                <a:gd name="connsiteY1" fmla="*/ 106113 h 109132"/>
                <a:gd name="connsiteX2" fmla="*/ 34541 w 50451"/>
                <a:gd name="connsiteY2" fmla="*/ 109133 h 109132"/>
                <a:gd name="connsiteX3" fmla="*/ 12410 w 50451"/>
                <a:gd name="connsiteY3" fmla="*/ 86383 h 109132"/>
                <a:gd name="connsiteX4" fmla="*/ 12410 w 50451"/>
                <a:gd name="connsiteY4" fmla="*/ 41998 h 109132"/>
                <a:gd name="connsiteX5" fmla="*/ 0 w 50451"/>
                <a:gd name="connsiteY5" fmla="*/ 41998 h 109132"/>
                <a:gd name="connsiteX6" fmla="*/ 0 w 50451"/>
                <a:gd name="connsiteY6" fmla="*/ 26250 h 109132"/>
                <a:gd name="connsiteX7" fmla="*/ 12266 w 50451"/>
                <a:gd name="connsiteY7" fmla="*/ 26250 h 109132"/>
                <a:gd name="connsiteX8" fmla="*/ 12266 w 50451"/>
                <a:gd name="connsiteY8" fmla="*/ 4137 h 109132"/>
                <a:gd name="connsiteX9" fmla="*/ 31185 w 50451"/>
                <a:gd name="connsiteY9" fmla="*/ 0 h 109132"/>
                <a:gd name="connsiteX10" fmla="*/ 31185 w 50451"/>
                <a:gd name="connsiteY10" fmla="*/ 26250 h 109132"/>
                <a:gd name="connsiteX11" fmla="*/ 50452 w 50451"/>
                <a:gd name="connsiteY11" fmla="*/ 26250 h 109132"/>
                <a:gd name="connsiteX12" fmla="*/ 50452 w 50451"/>
                <a:gd name="connsiteY12" fmla="*/ 41998 h 109132"/>
                <a:gd name="connsiteX13" fmla="*/ 31185 w 50451"/>
                <a:gd name="connsiteY13" fmla="*/ 41998 h 109132"/>
                <a:gd name="connsiteX14" fmla="*/ 31185 w 50451"/>
                <a:gd name="connsiteY14" fmla="*/ 81928 h 109132"/>
                <a:gd name="connsiteX15" fmla="*/ 39951 w 50451"/>
                <a:gd name="connsiteY15" fmla="*/ 92589 h 109132"/>
                <a:gd name="connsiteX16" fmla="*/ 50452 w 50451"/>
                <a:gd name="connsiteY16" fmla="*/ 89887 h 10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451" h="109132">
                  <a:moveTo>
                    <a:pt x="50452" y="89887"/>
                  </a:moveTo>
                  <a:lnTo>
                    <a:pt x="50452" y="106113"/>
                  </a:lnTo>
                  <a:cubicBezTo>
                    <a:pt x="46315" y="108022"/>
                    <a:pt x="40095" y="109133"/>
                    <a:pt x="34541" y="109133"/>
                  </a:cubicBezTo>
                  <a:cubicBezTo>
                    <a:pt x="20221" y="109133"/>
                    <a:pt x="12410" y="101177"/>
                    <a:pt x="12410" y="86383"/>
                  </a:cubicBezTo>
                  <a:lnTo>
                    <a:pt x="12410" y="41998"/>
                  </a:lnTo>
                  <a:lnTo>
                    <a:pt x="0" y="41998"/>
                  </a:lnTo>
                  <a:lnTo>
                    <a:pt x="0" y="26250"/>
                  </a:lnTo>
                  <a:lnTo>
                    <a:pt x="12266" y="26250"/>
                  </a:lnTo>
                  <a:lnTo>
                    <a:pt x="12266" y="4137"/>
                  </a:lnTo>
                  <a:lnTo>
                    <a:pt x="31185" y="0"/>
                  </a:lnTo>
                  <a:lnTo>
                    <a:pt x="31185" y="26250"/>
                  </a:lnTo>
                  <a:lnTo>
                    <a:pt x="50452" y="26250"/>
                  </a:lnTo>
                  <a:lnTo>
                    <a:pt x="50452" y="41998"/>
                  </a:lnTo>
                  <a:lnTo>
                    <a:pt x="31185" y="41998"/>
                  </a:lnTo>
                  <a:lnTo>
                    <a:pt x="31185" y="81928"/>
                  </a:lnTo>
                  <a:cubicBezTo>
                    <a:pt x="31185" y="89404"/>
                    <a:pt x="33731" y="92589"/>
                    <a:pt x="39951" y="92589"/>
                  </a:cubicBezTo>
                  <a:cubicBezTo>
                    <a:pt x="43451" y="92589"/>
                    <a:pt x="47269" y="91475"/>
                    <a:pt x="50452" y="8988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1F0A8475-C6A2-40ED-AE15-51D256F29762}"/>
                </a:ext>
              </a:extLst>
            </p:cNvPr>
            <p:cNvSpPr/>
            <p:nvPr/>
          </p:nvSpPr>
          <p:spPr>
            <a:xfrm>
              <a:off x="4350994" y="330617"/>
              <a:ext cx="68734" cy="117562"/>
            </a:xfrm>
            <a:custGeom>
              <a:avLst/>
              <a:gdLst>
                <a:gd name="connsiteX0" fmla="*/ 34830 w 68734"/>
                <a:gd name="connsiteY0" fmla="*/ 65384 h 117562"/>
                <a:gd name="connsiteX1" fmla="*/ 50104 w 68734"/>
                <a:gd name="connsiteY1" fmla="*/ 67132 h 117562"/>
                <a:gd name="connsiteX2" fmla="*/ 50104 w 68734"/>
                <a:gd name="connsiteY2" fmla="*/ 64268 h 117562"/>
                <a:gd name="connsiteX3" fmla="*/ 32284 w 68734"/>
                <a:gd name="connsiteY3" fmla="*/ 48519 h 117562"/>
                <a:gd name="connsiteX4" fmla="*/ 11774 w 68734"/>
                <a:gd name="connsiteY4" fmla="*/ 53133 h 117562"/>
                <a:gd name="connsiteX5" fmla="*/ 7637 w 68734"/>
                <a:gd name="connsiteY5" fmla="*/ 37225 h 117562"/>
                <a:gd name="connsiteX6" fmla="*/ 34193 w 68734"/>
                <a:gd name="connsiteY6" fmla="*/ 32611 h 117562"/>
                <a:gd name="connsiteX7" fmla="*/ 68734 w 68734"/>
                <a:gd name="connsiteY7" fmla="*/ 63949 h 117562"/>
                <a:gd name="connsiteX8" fmla="*/ 68734 w 68734"/>
                <a:gd name="connsiteY8" fmla="*/ 115653 h 117562"/>
                <a:gd name="connsiteX9" fmla="*/ 50740 w 68734"/>
                <a:gd name="connsiteY9" fmla="*/ 115653 h 117562"/>
                <a:gd name="connsiteX10" fmla="*/ 50740 w 68734"/>
                <a:gd name="connsiteY10" fmla="*/ 107064 h 117562"/>
                <a:gd name="connsiteX11" fmla="*/ 50422 w 68734"/>
                <a:gd name="connsiteY11" fmla="*/ 107064 h 117562"/>
                <a:gd name="connsiteX12" fmla="*/ 26730 w 68734"/>
                <a:gd name="connsiteY12" fmla="*/ 117563 h 117562"/>
                <a:gd name="connsiteX13" fmla="*/ 0 w 68734"/>
                <a:gd name="connsiteY13" fmla="*/ 91790 h 117562"/>
                <a:gd name="connsiteX14" fmla="*/ 34830 w 68734"/>
                <a:gd name="connsiteY14" fmla="*/ 65384 h 117562"/>
                <a:gd name="connsiteX15" fmla="*/ 19411 w 68734"/>
                <a:gd name="connsiteY15" fmla="*/ 22113 h 117562"/>
                <a:gd name="connsiteX16" fmla="*/ 8100 w 68734"/>
                <a:gd name="connsiteY16" fmla="*/ 11135 h 117562"/>
                <a:gd name="connsiteX17" fmla="*/ 19411 w 68734"/>
                <a:gd name="connsiteY17" fmla="*/ 0 h 117562"/>
                <a:gd name="connsiteX18" fmla="*/ 30693 w 68734"/>
                <a:gd name="connsiteY18" fmla="*/ 11135 h 117562"/>
                <a:gd name="connsiteX19" fmla="*/ 19411 w 68734"/>
                <a:gd name="connsiteY19" fmla="*/ 22113 h 117562"/>
                <a:gd name="connsiteX20" fmla="*/ 31648 w 68734"/>
                <a:gd name="connsiteY20" fmla="*/ 103405 h 117562"/>
                <a:gd name="connsiteX21" fmla="*/ 50104 w 68734"/>
                <a:gd name="connsiteY21" fmla="*/ 93702 h 117562"/>
                <a:gd name="connsiteX22" fmla="*/ 50104 w 68734"/>
                <a:gd name="connsiteY22" fmla="*/ 79545 h 117562"/>
                <a:gd name="connsiteX23" fmla="*/ 36913 w 68734"/>
                <a:gd name="connsiteY23" fmla="*/ 77954 h 117562"/>
                <a:gd name="connsiteX24" fmla="*/ 18138 w 68734"/>
                <a:gd name="connsiteY24" fmla="*/ 91316 h 117562"/>
                <a:gd name="connsiteX25" fmla="*/ 31648 w 68734"/>
                <a:gd name="connsiteY25" fmla="*/ 103405 h 117562"/>
                <a:gd name="connsiteX26" fmla="*/ 52505 w 68734"/>
                <a:gd name="connsiteY26" fmla="*/ 22113 h 117562"/>
                <a:gd name="connsiteX27" fmla="*/ 41194 w 68734"/>
                <a:gd name="connsiteY27" fmla="*/ 11135 h 117562"/>
                <a:gd name="connsiteX28" fmla="*/ 52505 w 68734"/>
                <a:gd name="connsiteY28" fmla="*/ 0 h 117562"/>
                <a:gd name="connsiteX29" fmla="*/ 63787 w 68734"/>
                <a:gd name="connsiteY29" fmla="*/ 11135 h 117562"/>
                <a:gd name="connsiteX30" fmla="*/ 52505 w 68734"/>
                <a:gd name="connsiteY30" fmla="*/ 22113 h 11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734" h="117562">
                  <a:moveTo>
                    <a:pt x="34830" y="65384"/>
                  </a:moveTo>
                  <a:cubicBezTo>
                    <a:pt x="40095" y="65384"/>
                    <a:pt x="44868" y="65702"/>
                    <a:pt x="50104" y="67132"/>
                  </a:cubicBezTo>
                  <a:lnTo>
                    <a:pt x="50104" y="64268"/>
                  </a:lnTo>
                  <a:cubicBezTo>
                    <a:pt x="50104" y="53926"/>
                    <a:pt x="44058" y="48519"/>
                    <a:pt x="32284" y="48519"/>
                  </a:cubicBezTo>
                  <a:cubicBezTo>
                    <a:pt x="25775" y="48519"/>
                    <a:pt x="18456" y="50110"/>
                    <a:pt x="11774" y="53133"/>
                  </a:cubicBezTo>
                  <a:lnTo>
                    <a:pt x="7637" y="37225"/>
                  </a:lnTo>
                  <a:cubicBezTo>
                    <a:pt x="15101" y="34361"/>
                    <a:pt x="24965" y="32611"/>
                    <a:pt x="34193" y="32611"/>
                  </a:cubicBezTo>
                  <a:cubicBezTo>
                    <a:pt x="56931" y="32611"/>
                    <a:pt x="68734" y="43271"/>
                    <a:pt x="68734" y="63949"/>
                  </a:cubicBezTo>
                  <a:lnTo>
                    <a:pt x="68734" y="115653"/>
                  </a:lnTo>
                  <a:lnTo>
                    <a:pt x="50740" y="115653"/>
                  </a:lnTo>
                  <a:lnTo>
                    <a:pt x="50740" y="107064"/>
                  </a:lnTo>
                  <a:lnTo>
                    <a:pt x="50422" y="107064"/>
                  </a:lnTo>
                  <a:cubicBezTo>
                    <a:pt x="43422" y="114221"/>
                    <a:pt x="36103" y="117563"/>
                    <a:pt x="26730" y="117563"/>
                  </a:cubicBezTo>
                  <a:cubicBezTo>
                    <a:pt x="10501" y="117563"/>
                    <a:pt x="0" y="107542"/>
                    <a:pt x="0" y="91790"/>
                  </a:cubicBezTo>
                  <a:cubicBezTo>
                    <a:pt x="0" y="74610"/>
                    <a:pt x="12237" y="65384"/>
                    <a:pt x="34830" y="65384"/>
                  </a:cubicBezTo>
                  <a:close/>
                  <a:moveTo>
                    <a:pt x="19411" y="22113"/>
                  </a:moveTo>
                  <a:cubicBezTo>
                    <a:pt x="13365" y="22113"/>
                    <a:pt x="8100" y="17022"/>
                    <a:pt x="8100" y="11135"/>
                  </a:cubicBezTo>
                  <a:cubicBezTo>
                    <a:pt x="8100" y="5248"/>
                    <a:pt x="13365" y="0"/>
                    <a:pt x="19411" y="0"/>
                  </a:cubicBezTo>
                  <a:cubicBezTo>
                    <a:pt x="25457" y="0"/>
                    <a:pt x="30693" y="5248"/>
                    <a:pt x="30693" y="11135"/>
                  </a:cubicBezTo>
                  <a:cubicBezTo>
                    <a:pt x="30693" y="17022"/>
                    <a:pt x="25457" y="22113"/>
                    <a:pt x="19411" y="22113"/>
                  </a:cubicBezTo>
                  <a:close/>
                  <a:moveTo>
                    <a:pt x="31648" y="103405"/>
                  </a:moveTo>
                  <a:cubicBezTo>
                    <a:pt x="38475" y="103405"/>
                    <a:pt x="44868" y="100064"/>
                    <a:pt x="50104" y="93702"/>
                  </a:cubicBezTo>
                  <a:lnTo>
                    <a:pt x="50104" y="79545"/>
                  </a:lnTo>
                  <a:cubicBezTo>
                    <a:pt x="45649" y="78431"/>
                    <a:pt x="41021" y="77954"/>
                    <a:pt x="36913" y="77954"/>
                  </a:cubicBezTo>
                  <a:cubicBezTo>
                    <a:pt x="24965" y="77954"/>
                    <a:pt x="18138" y="82727"/>
                    <a:pt x="18138" y="91316"/>
                  </a:cubicBezTo>
                  <a:cubicBezTo>
                    <a:pt x="18138" y="98791"/>
                    <a:pt x="23374" y="103405"/>
                    <a:pt x="31648" y="103405"/>
                  </a:cubicBezTo>
                  <a:close/>
                  <a:moveTo>
                    <a:pt x="52505" y="22113"/>
                  </a:moveTo>
                  <a:cubicBezTo>
                    <a:pt x="46430" y="22113"/>
                    <a:pt x="41194" y="17022"/>
                    <a:pt x="41194" y="11135"/>
                  </a:cubicBezTo>
                  <a:cubicBezTo>
                    <a:pt x="41194" y="5248"/>
                    <a:pt x="46430" y="0"/>
                    <a:pt x="52505" y="0"/>
                  </a:cubicBezTo>
                  <a:cubicBezTo>
                    <a:pt x="58551" y="0"/>
                    <a:pt x="63787" y="5248"/>
                    <a:pt x="63787" y="11135"/>
                  </a:cubicBezTo>
                  <a:cubicBezTo>
                    <a:pt x="63787" y="17022"/>
                    <a:pt x="58551" y="22113"/>
                    <a:pt x="52505" y="22113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472698C7-FAED-464E-8C95-A8A527C9439B}"/>
                </a:ext>
              </a:extLst>
            </p:cNvPr>
            <p:cNvSpPr/>
            <p:nvPr/>
          </p:nvSpPr>
          <p:spPr>
            <a:xfrm>
              <a:off x="4434424" y="339047"/>
              <a:ext cx="50422" cy="109132"/>
            </a:xfrm>
            <a:custGeom>
              <a:avLst/>
              <a:gdLst>
                <a:gd name="connsiteX0" fmla="*/ 50423 w 50422"/>
                <a:gd name="connsiteY0" fmla="*/ 89887 h 109132"/>
                <a:gd name="connsiteX1" fmla="*/ 50423 w 50422"/>
                <a:gd name="connsiteY1" fmla="*/ 106113 h 109132"/>
                <a:gd name="connsiteX2" fmla="*/ 34512 w 50422"/>
                <a:gd name="connsiteY2" fmla="*/ 109133 h 109132"/>
                <a:gd name="connsiteX3" fmla="*/ 12410 w 50422"/>
                <a:gd name="connsiteY3" fmla="*/ 86383 h 109132"/>
                <a:gd name="connsiteX4" fmla="*/ 12410 w 50422"/>
                <a:gd name="connsiteY4" fmla="*/ 41998 h 109132"/>
                <a:gd name="connsiteX5" fmla="*/ 0 w 50422"/>
                <a:gd name="connsiteY5" fmla="*/ 41998 h 109132"/>
                <a:gd name="connsiteX6" fmla="*/ 0 w 50422"/>
                <a:gd name="connsiteY6" fmla="*/ 26250 h 109132"/>
                <a:gd name="connsiteX7" fmla="*/ 12237 w 50422"/>
                <a:gd name="connsiteY7" fmla="*/ 26250 h 109132"/>
                <a:gd name="connsiteX8" fmla="*/ 12237 w 50422"/>
                <a:gd name="connsiteY8" fmla="*/ 4137 h 109132"/>
                <a:gd name="connsiteX9" fmla="*/ 31185 w 50422"/>
                <a:gd name="connsiteY9" fmla="*/ 0 h 109132"/>
                <a:gd name="connsiteX10" fmla="*/ 31185 w 50422"/>
                <a:gd name="connsiteY10" fmla="*/ 26250 h 109132"/>
                <a:gd name="connsiteX11" fmla="*/ 50423 w 50422"/>
                <a:gd name="connsiteY11" fmla="*/ 26250 h 109132"/>
                <a:gd name="connsiteX12" fmla="*/ 50423 w 50422"/>
                <a:gd name="connsiteY12" fmla="*/ 41998 h 109132"/>
                <a:gd name="connsiteX13" fmla="*/ 31185 w 50422"/>
                <a:gd name="connsiteY13" fmla="*/ 41998 h 109132"/>
                <a:gd name="connsiteX14" fmla="*/ 31185 w 50422"/>
                <a:gd name="connsiteY14" fmla="*/ 81928 h 109132"/>
                <a:gd name="connsiteX15" fmla="*/ 39922 w 50422"/>
                <a:gd name="connsiteY15" fmla="*/ 92589 h 109132"/>
                <a:gd name="connsiteX16" fmla="*/ 50423 w 50422"/>
                <a:gd name="connsiteY16" fmla="*/ 89887 h 10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422" h="109132">
                  <a:moveTo>
                    <a:pt x="50423" y="89887"/>
                  </a:moveTo>
                  <a:lnTo>
                    <a:pt x="50423" y="106113"/>
                  </a:lnTo>
                  <a:cubicBezTo>
                    <a:pt x="46286" y="108022"/>
                    <a:pt x="40095" y="109133"/>
                    <a:pt x="34512" y="109133"/>
                  </a:cubicBezTo>
                  <a:cubicBezTo>
                    <a:pt x="20192" y="109133"/>
                    <a:pt x="12410" y="101177"/>
                    <a:pt x="12410" y="86383"/>
                  </a:cubicBezTo>
                  <a:lnTo>
                    <a:pt x="12410" y="41998"/>
                  </a:lnTo>
                  <a:lnTo>
                    <a:pt x="0" y="41998"/>
                  </a:lnTo>
                  <a:lnTo>
                    <a:pt x="0" y="26250"/>
                  </a:lnTo>
                  <a:lnTo>
                    <a:pt x="12237" y="26250"/>
                  </a:lnTo>
                  <a:lnTo>
                    <a:pt x="12237" y="4137"/>
                  </a:lnTo>
                  <a:lnTo>
                    <a:pt x="31185" y="0"/>
                  </a:lnTo>
                  <a:lnTo>
                    <a:pt x="31185" y="26250"/>
                  </a:lnTo>
                  <a:lnTo>
                    <a:pt x="50423" y="26250"/>
                  </a:lnTo>
                  <a:lnTo>
                    <a:pt x="50423" y="41998"/>
                  </a:lnTo>
                  <a:lnTo>
                    <a:pt x="31185" y="41998"/>
                  </a:lnTo>
                  <a:lnTo>
                    <a:pt x="31185" y="81928"/>
                  </a:lnTo>
                  <a:cubicBezTo>
                    <a:pt x="31185" y="89404"/>
                    <a:pt x="33731" y="92589"/>
                    <a:pt x="39922" y="92589"/>
                  </a:cubicBezTo>
                  <a:cubicBezTo>
                    <a:pt x="43422" y="92589"/>
                    <a:pt x="47240" y="91475"/>
                    <a:pt x="50423" y="8988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687A4E5-6D4C-4960-BF60-EF280571D6B7}"/>
                </a:ext>
              </a:extLst>
            </p:cNvPr>
            <p:cNvSpPr/>
            <p:nvPr/>
          </p:nvSpPr>
          <p:spPr>
            <a:xfrm>
              <a:off x="2151789" y="509291"/>
              <a:ext cx="73180" cy="111996"/>
            </a:xfrm>
            <a:custGeom>
              <a:avLst/>
              <a:gdLst>
                <a:gd name="connsiteX0" fmla="*/ 73178 w 73180"/>
                <a:gd name="connsiteY0" fmla="*/ 111997 h 111996"/>
                <a:gd name="connsiteX1" fmla="*/ 0 w 73180"/>
                <a:gd name="connsiteY1" fmla="*/ 111997 h 111996"/>
                <a:gd name="connsiteX2" fmla="*/ 0 w 73180"/>
                <a:gd name="connsiteY2" fmla="*/ 0 h 111996"/>
                <a:gd name="connsiteX3" fmla="*/ 71112 w 73180"/>
                <a:gd name="connsiteY3" fmla="*/ 0 h 111996"/>
                <a:gd name="connsiteX4" fmla="*/ 71112 w 73180"/>
                <a:gd name="connsiteY4" fmla="*/ 18135 h 111996"/>
                <a:gd name="connsiteX5" fmla="*/ 19726 w 73180"/>
                <a:gd name="connsiteY5" fmla="*/ 18135 h 111996"/>
                <a:gd name="connsiteX6" fmla="*/ 19726 w 73180"/>
                <a:gd name="connsiteY6" fmla="*/ 44862 h 111996"/>
                <a:gd name="connsiteX7" fmla="*/ 58861 w 73180"/>
                <a:gd name="connsiteY7" fmla="*/ 44862 h 111996"/>
                <a:gd name="connsiteX8" fmla="*/ 58861 w 73180"/>
                <a:gd name="connsiteY8" fmla="*/ 62839 h 111996"/>
                <a:gd name="connsiteX9" fmla="*/ 19726 w 73180"/>
                <a:gd name="connsiteY9" fmla="*/ 62839 h 111996"/>
                <a:gd name="connsiteX10" fmla="*/ 19726 w 73180"/>
                <a:gd name="connsiteY10" fmla="*/ 93861 h 111996"/>
                <a:gd name="connsiteX11" fmla="*/ 73181 w 73180"/>
                <a:gd name="connsiteY11" fmla="*/ 93861 h 111996"/>
                <a:gd name="connsiteX12" fmla="*/ 73181 w 73180"/>
                <a:gd name="connsiteY12" fmla="*/ 111997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180" h="111996">
                  <a:moveTo>
                    <a:pt x="73178" y="111997"/>
                  </a:moveTo>
                  <a:lnTo>
                    <a:pt x="0" y="111997"/>
                  </a:lnTo>
                  <a:lnTo>
                    <a:pt x="0" y="0"/>
                  </a:lnTo>
                  <a:lnTo>
                    <a:pt x="71112" y="0"/>
                  </a:lnTo>
                  <a:lnTo>
                    <a:pt x="71112" y="18135"/>
                  </a:lnTo>
                  <a:lnTo>
                    <a:pt x="19726" y="18135"/>
                  </a:lnTo>
                  <a:lnTo>
                    <a:pt x="19726" y="44862"/>
                  </a:lnTo>
                  <a:lnTo>
                    <a:pt x="58861" y="44862"/>
                  </a:lnTo>
                  <a:lnTo>
                    <a:pt x="58861" y="62839"/>
                  </a:lnTo>
                  <a:lnTo>
                    <a:pt x="19726" y="62839"/>
                  </a:lnTo>
                  <a:lnTo>
                    <a:pt x="19726" y="93861"/>
                  </a:lnTo>
                  <a:lnTo>
                    <a:pt x="73181" y="93861"/>
                  </a:lnTo>
                  <a:lnTo>
                    <a:pt x="73181" y="111997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C1F9927D-2299-4C7E-B7FB-ED71EED437E0}"/>
                </a:ext>
              </a:extLst>
            </p:cNvPr>
            <p:cNvSpPr/>
            <p:nvPr/>
          </p:nvSpPr>
          <p:spPr>
            <a:xfrm>
              <a:off x="2244499" y="538249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4" y="-3"/>
                    <a:pt x="46135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8EDB79E9-0BB3-429F-A0D0-C6421D380BCF}"/>
                </a:ext>
              </a:extLst>
            </p:cNvPr>
            <p:cNvSpPr/>
            <p:nvPr/>
          </p:nvSpPr>
          <p:spPr>
            <a:xfrm>
              <a:off x="2309493" y="503089"/>
              <a:ext cx="18930" cy="118199"/>
            </a:xfrm>
            <a:custGeom>
              <a:avLst/>
              <a:gdLst>
                <a:gd name="connsiteX0" fmla="*/ 18931 w 18930"/>
                <a:gd name="connsiteY0" fmla="*/ 118199 h 118199"/>
                <a:gd name="connsiteX1" fmla="*/ 0 w 18930"/>
                <a:gd name="connsiteY1" fmla="*/ 118199 h 118199"/>
                <a:gd name="connsiteX2" fmla="*/ 0 w 18930"/>
                <a:gd name="connsiteY2" fmla="*/ 4293 h 118199"/>
                <a:gd name="connsiteX3" fmla="*/ 18931 w 18930"/>
                <a:gd name="connsiteY3" fmla="*/ 0 h 118199"/>
                <a:gd name="connsiteX4" fmla="*/ 18931 w 18930"/>
                <a:gd name="connsiteY4" fmla="*/ 118199 h 11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" h="118199">
                  <a:moveTo>
                    <a:pt x="18931" y="118199"/>
                  </a:moveTo>
                  <a:lnTo>
                    <a:pt x="0" y="118199"/>
                  </a:lnTo>
                  <a:lnTo>
                    <a:pt x="0" y="4293"/>
                  </a:lnTo>
                  <a:lnTo>
                    <a:pt x="18931" y="0"/>
                  </a:lnTo>
                  <a:lnTo>
                    <a:pt x="18931" y="11819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211CCF14-D088-4F12-87A3-F02BA433223E}"/>
                </a:ext>
              </a:extLst>
            </p:cNvPr>
            <p:cNvSpPr/>
            <p:nvPr/>
          </p:nvSpPr>
          <p:spPr>
            <a:xfrm>
              <a:off x="2348159" y="538246"/>
              <a:ext cx="68722" cy="84951"/>
            </a:xfrm>
            <a:custGeom>
              <a:avLst/>
              <a:gdLst>
                <a:gd name="connsiteX0" fmla="*/ 34836 w 68722"/>
                <a:gd name="connsiteY0" fmla="*/ 32773 h 84951"/>
                <a:gd name="connsiteX1" fmla="*/ 50107 w 68722"/>
                <a:gd name="connsiteY1" fmla="*/ 34520 h 84951"/>
                <a:gd name="connsiteX2" fmla="*/ 50107 w 68722"/>
                <a:gd name="connsiteY2" fmla="*/ 31656 h 84951"/>
                <a:gd name="connsiteX3" fmla="*/ 32290 w 68722"/>
                <a:gd name="connsiteY3" fmla="*/ 15908 h 84951"/>
                <a:gd name="connsiteX4" fmla="*/ 11768 w 68722"/>
                <a:gd name="connsiteY4" fmla="*/ 20522 h 84951"/>
                <a:gd name="connsiteX5" fmla="*/ 7631 w 68722"/>
                <a:gd name="connsiteY5" fmla="*/ 4614 h 84951"/>
                <a:gd name="connsiteX6" fmla="*/ 34199 w 68722"/>
                <a:gd name="connsiteY6" fmla="*/ 0 h 84951"/>
                <a:gd name="connsiteX7" fmla="*/ 68723 w 68722"/>
                <a:gd name="connsiteY7" fmla="*/ 31338 h 84951"/>
                <a:gd name="connsiteX8" fmla="*/ 68723 w 68722"/>
                <a:gd name="connsiteY8" fmla="*/ 83042 h 84951"/>
                <a:gd name="connsiteX9" fmla="*/ 50746 w 68722"/>
                <a:gd name="connsiteY9" fmla="*/ 83042 h 84951"/>
                <a:gd name="connsiteX10" fmla="*/ 50746 w 68722"/>
                <a:gd name="connsiteY10" fmla="*/ 74453 h 84951"/>
                <a:gd name="connsiteX11" fmla="*/ 50428 w 68722"/>
                <a:gd name="connsiteY11" fmla="*/ 74453 h 84951"/>
                <a:gd name="connsiteX12" fmla="*/ 26724 w 68722"/>
                <a:gd name="connsiteY12" fmla="*/ 84951 h 84951"/>
                <a:gd name="connsiteX13" fmla="*/ 0 w 68722"/>
                <a:gd name="connsiteY13" fmla="*/ 59179 h 84951"/>
                <a:gd name="connsiteX14" fmla="*/ 34836 w 68722"/>
                <a:gd name="connsiteY14" fmla="*/ 32773 h 84951"/>
                <a:gd name="connsiteX15" fmla="*/ 31654 w 68722"/>
                <a:gd name="connsiteY15" fmla="*/ 70794 h 84951"/>
                <a:gd name="connsiteX16" fmla="*/ 50107 w 68722"/>
                <a:gd name="connsiteY16" fmla="*/ 61091 h 84951"/>
                <a:gd name="connsiteX17" fmla="*/ 50107 w 68722"/>
                <a:gd name="connsiteY17" fmla="*/ 46934 h 84951"/>
                <a:gd name="connsiteX18" fmla="*/ 36904 w 68722"/>
                <a:gd name="connsiteY18" fmla="*/ 45343 h 84951"/>
                <a:gd name="connsiteX19" fmla="*/ 18132 w 68722"/>
                <a:gd name="connsiteY19" fmla="*/ 58705 h 84951"/>
                <a:gd name="connsiteX20" fmla="*/ 31654 w 68722"/>
                <a:gd name="connsiteY20" fmla="*/ 7079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722" h="84951">
                  <a:moveTo>
                    <a:pt x="34836" y="32773"/>
                  </a:moveTo>
                  <a:cubicBezTo>
                    <a:pt x="40086" y="32773"/>
                    <a:pt x="44859" y="33091"/>
                    <a:pt x="50107" y="34520"/>
                  </a:cubicBezTo>
                  <a:lnTo>
                    <a:pt x="50107" y="31656"/>
                  </a:lnTo>
                  <a:cubicBezTo>
                    <a:pt x="50107" y="21315"/>
                    <a:pt x="44064" y="15908"/>
                    <a:pt x="32290" y="15908"/>
                  </a:cubicBezTo>
                  <a:cubicBezTo>
                    <a:pt x="25769" y="15908"/>
                    <a:pt x="18451" y="17499"/>
                    <a:pt x="11768" y="20522"/>
                  </a:cubicBezTo>
                  <a:lnTo>
                    <a:pt x="7631" y="4614"/>
                  </a:lnTo>
                  <a:cubicBezTo>
                    <a:pt x="15106" y="1750"/>
                    <a:pt x="24971" y="0"/>
                    <a:pt x="34199" y="0"/>
                  </a:cubicBezTo>
                  <a:cubicBezTo>
                    <a:pt x="56949" y="0"/>
                    <a:pt x="68723" y="10660"/>
                    <a:pt x="68723" y="31338"/>
                  </a:cubicBezTo>
                  <a:lnTo>
                    <a:pt x="68723" y="83042"/>
                  </a:lnTo>
                  <a:lnTo>
                    <a:pt x="50746" y="83042"/>
                  </a:lnTo>
                  <a:lnTo>
                    <a:pt x="50746" y="74453"/>
                  </a:lnTo>
                  <a:lnTo>
                    <a:pt x="50428" y="74453"/>
                  </a:lnTo>
                  <a:cubicBezTo>
                    <a:pt x="43427" y="81610"/>
                    <a:pt x="36109" y="84951"/>
                    <a:pt x="26724" y="84951"/>
                  </a:cubicBezTo>
                  <a:cubicBezTo>
                    <a:pt x="10498" y="84951"/>
                    <a:pt x="0" y="74931"/>
                    <a:pt x="0" y="59179"/>
                  </a:cubicBezTo>
                  <a:cubicBezTo>
                    <a:pt x="-3" y="41998"/>
                    <a:pt x="12245" y="32773"/>
                    <a:pt x="34836" y="32773"/>
                  </a:cubicBezTo>
                  <a:close/>
                  <a:moveTo>
                    <a:pt x="31654" y="70794"/>
                  </a:moveTo>
                  <a:cubicBezTo>
                    <a:pt x="38495" y="70794"/>
                    <a:pt x="44857" y="67453"/>
                    <a:pt x="50107" y="61091"/>
                  </a:cubicBezTo>
                  <a:lnTo>
                    <a:pt x="50107" y="46934"/>
                  </a:lnTo>
                  <a:cubicBezTo>
                    <a:pt x="45652" y="45820"/>
                    <a:pt x="41041" y="45343"/>
                    <a:pt x="36904" y="45343"/>
                  </a:cubicBezTo>
                  <a:cubicBezTo>
                    <a:pt x="24974" y="45343"/>
                    <a:pt x="18132" y="50116"/>
                    <a:pt x="18132" y="58705"/>
                  </a:cubicBezTo>
                  <a:cubicBezTo>
                    <a:pt x="18132" y="66180"/>
                    <a:pt x="23380" y="70794"/>
                    <a:pt x="31654" y="7079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25C55DBA-F1D8-477B-8454-DE3391EEE5ED}"/>
                </a:ext>
              </a:extLst>
            </p:cNvPr>
            <p:cNvSpPr/>
            <p:nvPr/>
          </p:nvSpPr>
          <p:spPr>
            <a:xfrm>
              <a:off x="2440884" y="538249"/>
              <a:ext cx="69680" cy="83042"/>
            </a:xfrm>
            <a:custGeom>
              <a:avLst/>
              <a:gdLst>
                <a:gd name="connsiteX0" fmla="*/ 69677 w 69680"/>
                <a:gd name="connsiteY0" fmla="*/ 83039 h 83042"/>
                <a:gd name="connsiteX1" fmla="*/ 50746 w 69680"/>
                <a:gd name="connsiteY1" fmla="*/ 83039 h 83042"/>
                <a:gd name="connsiteX2" fmla="*/ 50746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90 w 69680"/>
                <a:gd name="connsiteY10" fmla="*/ 11771 h 83042"/>
                <a:gd name="connsiteX11" fmla="*/ 42953 w 69680"/>
                <a:gd name="connsiteY11" fmla="*/ 0 h 83042"/>
                <a:gd name="connsiteX12" fmla="*/ 69680 w 69680"/>
                <a:gd name="connsiteY12" fmla="*/ 32773 h 83042"/>
                <a:gd name="connsiteX13" fmla="*/ 69680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77" y="83039"/>
                  </a:moveTo>
                  <a:lnTo>
                    <a:pt x="50746" y="83039"/>
                  </a:lnTo>
                  <a:lnTo>
                    <a:pt x="50746" y="36748"/>
                  </a:lnTo>
                  <a:cubicBezTo>
                    <a:pt x="50746" y="24974"/>
                    <a:pt x="47246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90" y="11771"/>
                  </a:lnTo>
                  <a:cubicBezTo>
                    <a:pt x="23860" y="4614"/>
                    <a:pt x="32452" y="0"/>
                    <a:pt x="42953" y="0"/>
                  </a:cubicBezTo>
                  <a:cubicBezTo>
                    <a:pt x="61407" y="0"/>
                    <a:pt x="69680" y="13521"/>
                    <a:pt x="69680" y="32773"/>
                  </a:cubicBezTo>
                  <a:lnTo>
                    <a:pt x="69680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D150D2AE-0BE5-4800-B534-94FF96EE9342}"/>
                </a:ext>
              </a:extLst>
            </p:cNvPr>
            <p:cNvSpPr/>
            <p:nvPr/>
          </p:nvSpPr>
          <p:spPr>
            <a:xfrm>
              <a:off x="2530661" y="538246"/>
              <a:ext cx="75726" cy="115656"/>
            </a:xfrm>
            <a:custGeom>
              <a:avLst/>
              <a:gdLst>
                <a:gd name="connsiteX0" fmla="*/ 21320 w 75726"/>
                <a:gd name="connsiteY0" fmla="*/ 100700 h 115656"/>
                <a:gd name="connsiteX1" fmla="*/ 25457 w 75726"/>
                <a:gd name="connsiteY1" fmla="*/ 100541 h 115656"/>
                <a:gd name="connsiteX2" fmla="*/ 56795 w 75726"/>
                <a:gd name="connsiteY2" fmla="*/ 77473 h 115656"/>
                <a:gd name="connsiteX3" fmla="*/ 56795 w 75726"/>
                <a:gd name="connsiteY3" fmla="*/ 72223 h 115656"/>
                <a:gd name="connsiteX4" fmla="*/ 56636 w 75726"/>
                <a:gd name="connsiteY4" fmla="*/ 72223 h 115656"/>
                <a:gd name="connsiteX5" fmla="*/ 32137 w 75726"/>
                <a:gd name="connsiteY5" fmla="*/ 83520 h 115656"/>
                <a:gd name="connsiteX6" fmla="*/ 0 w 75726"/>
                <a:gd name="connsiteY6" fmla="*/ 42476 h 115656"/>
                <a:gd name="connsiteX7" fmla="*/ 32932 w 75726"/>
                <a:gd name="connsiteY7" fmla="*/ 0 h 115656"/>
                <a:gd name="connsiteX8" fmla="*/ 56795 w 75726"/>
                <a:gd name="connsiteY8" fmla="*/ 11297 h 115656"/>
                <a:gd name="connsiteX9" fmla="*/ 57114 w 75726"/>
                <a:gd name="connsiteY9" fmla="*/ 11297 h 115656"/>
                <a:gd name="connsiteX10" fmla="*/ 57114 w 75726"/>
                <a:gd name="connsiteY10" fmla="*/ 2068 h 115656"/>
                <a:gd name="connsiteX11" fmla="*/ 75726 w 75726"/>
                <a:gd name="connsiteY11" fmla="*/ 2068 h 115656"/>
                <a:gd name="connsiteX12" fmla="*/ 75726 w 75726"/>
                <a:gd name="connsiteY12" fmla="*/ 74769 h 115656"/>
                <a:gd name="connsiteX13" fmla="*/ 27204 w 75726"/>
                <a:gd name="connsiteY13" fmla="*/ 115494 h 115656"/>
                <a:gd name="connsiteX14" fmla="*/ 23227 w 75726"/>
                <a:gd name="connsiteY14" fmla="*/ 115656 h 115656"/>
                <a:gd name="connsiteX15" fmla="*/ 21320 w 75726"/>
                <a:gd name="connsiteY15" fmla="*/ 100700 h 115656"/>
                <a:gd name="connsiteX16" fmla="*/ 18778 w 75726"/>
                <a:gd name="connsiteY16" fmla="*/ 41998 h 115656"/>
                <a:gd name="connsiteX17" fmla="*/ 37708 w 75726"/>
                <a:gd name="connsiteY17" fmla="*/ 67293 h 115656"/>
                <a:gd name="connsiteX18" fmla="*/ 56798 w 75726"/>
                <a:gd name="connsiteY18" fmla="*/ 56633 h 115656"/>
                <a:gd name="connsiteX19" fmla="*/ 56798 w 75726"/>
                <a:gd name="connsiteY19" fmla="*/ 27682 h 115656"/>
                <a:gd name="connsiteX20" fmla="*/ 37549 w 75726"/>
                <a:gd name="connsiteY20" fmla="*/ 17022 h 115656"/>
                <a:gd name="connsiteX21" fmla="*/ 18778 w 75726"/>
                <a:gd name="connsiteY21" fmla="*/ 41998 h 1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726" h="115656">
                  <a:moveTo>
                    <a:pt x="21320" y="100700"/>
                  </a:moveTo>
                  <a:lnTo>
                    <a:pt x="25457" y="100541"/>
                  </a:lnTo>
                  <a:cubicBezTo>
                    <a:pt x="49639" y="99586"/>
                    <a:pt x="56795" y="92745"/>
                    <a:pt x="56795" y="77473"/>
                  </a:cubicBezTo>
                  <a:lnTo>
                    <a:pt x="56795" y="72223"/>
                  </a:lnTo>
                  <a:lnTo>
                    <a:pt x="56636" y="72223"/>
                  </a:lnTo>
                  <a:cubicBezTo>
                    <a:pt x="50909" y="79542"/>
                    <a:pt x="41842" y="83520"/>
                    <a:pt x="32137" y="83520"/>
                  </a:cubicBezTo>
                  <a:cubicBezTo>
                    <a:pt x="12570" y="83520"/>
                    <a:pt x="0" y="67450"/>
                    <a:pt x="0" y="42476"/>
                  </a:cubicBezTo>
                  <a:cubicBezTo>
                    <a:pt x="0" y="16862"/>
                    <a:pt x="13203" y="0"/>
                    <a:pt x="32932" y="0"/>
                  </a:cubicBezTo>
                  <a:cubicBezTo>
                    <a:pt x="42635" y="0"/>
                    <a:pt x="51386" y="4137"/>
                    <a:pt x="56795" y="11297"/>
                  </a:cubicBezTo>
                  <a:lnTo>
                    <a:pt x="57114" y="11297"/>
                  </a:lnTo>
                  <a:lnTo>
                    <a:pt x="57114" y="2068"/>
                  </a:lnTo>
                  <a:lnTo>
                    <a:pt x="75726" y="2068"/>
                  </a:lnTo>
                  <a:lnTo>
                    <a:pt x="75726" y="74769"/>
                  </a:lnTo>
                  <a:cubicBezTo>
                    <a:pt x="75726" y="101018"/>
                    <a:pt x="62361" y="114062"/>
                    <a:pt x="27204" y="115494"/>
                  </a:cubicBezTo>
                  <a:lnTo>
                    <a:pt x="23227" y="115656"/>
                  </a:lnTo>
                  <a:lnTo>
                    <a:pt x="21320" y="100700"/>
                  </a:lnTo>
                  <a:close/>
                  <a:moveTo>
                    <a:pt x="18778" y="41998"/>
                  </a:moveTo>
                  <a:cubicBezTo>
                    <a:pt x="18778" y="57906"/>
                    <a:pt x="25778" y="67293"/>
                    <a:pt x="37708" y="67293"/>
                  </a:cubicBezTo>
                  <a:cubicBezTo>
                    <a:pt x="44868" y="67293"/>
                    <a:pt x="50911" y="63793"/>
                    <a:pt x="56798" y="56633"/>
                  </a:cubicBezTo>
                  <a:lnTo>
                    <a:pt x="56798" y="27682"/>
                  </a:lnTo>
                  <a:cubicBezTo>
                    <a:pt x="51233" y="20681"/>
                    <a:pt x="44868" y="17022"/>
                    <a:pt x="37549" y="17022"/>
                  </a:cubicBezTo>
                  <a:cubicBezTo>
                    <a:pt x="25775" y="17022"/>
                    <a:pt x="18778" y="26091"/>
                    <a:pt x="18778" y="41998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F2D7A54C-FE5A-43FA-B6B0-501E9CF23730}"/>
                </a:ext>
              </a:extLst>
            </p:cNvPr>
            <p:cNvSpPr/>
            <p:nvPr/>
          </p:nvSpPr>
          <p:spPr>
            <a:xfrm>
              <a:off x="2626796" y="538246"/>
              <a:ext cx="73976" cy="84951"/>
            </a:xfrm>
            <a:custGeom>
              <a:avLst/>
              <a:gdLst>
                <a:gd name="connsiteX0" fmla="*/ 40089 w 73976"/>
                <a:gd name="connsiteY0" fmla="*/ 84951 h 84951"/>
                <a:gd name="connsiteX1" fmla="*/ 0 w 73976"/>
                <a:gd name="connsiteY1" fmla="*/ 42317 h 84951"/>
                <a:gd name="connsiteX2" fmla="*/ 38024 w 73976"/>
                <a:gd name="connsiteY2" fmla="*/ 0 h 84951"/>
                <a:gd name="connsiteX3" fmla="*/ 73976 w 73976"/>
                <a:gd name="connsiteY3" fmla="*/ 41203 h 84951"/>
                <a:gd name="connsiteX4" fmla="*/ 73658 w 73976"/>
                <a:gd name="connsiteY4" fmla="*/ 48999 h 84951"/>
                <a:gd name="connsiteX5" fmla="*/ 19249 w 73976"/>
                <a:gd name="connsiteY5" fmla="*/ 48999 h 84951"/>
                <a:gd name="connsiteX6" fmla="*/ 40248 w 73976"/>
                <a:gd name="connsiteY6" fmla="*/ 68725 h 84951"/>
                <a:gd name="connsiteX7" fmla="*/ 60134 w 73976"/>
                <a:gd name="connsiteY7" fmla="*/ 59179 h 84951"/>
                <a:gd name="connsiteX8" fmla="*/ 71905 w 73976"/>
                <a:gd name="connsiteY8" fmla="*/ 71589 h 84951"/>
                <a:gd name="connsiteX9" fmla="*/ 40089 w 73976"/>
                <a:gd name="connsiteY9" fmla="*/ 84951 h 84951"/>
                <a:gd name="connsiteX10" fmla="*/ 18931 w 73976"/>
                <a:gd name="connsiteY10" fmla="*/ 35157 h 84951"/>
                <a:gd name="connsiteX11" fmla="*/ 55679 w 73976"/>
                <a:gd name="connsiteY11" fmla="*/ 35157 h 84951"/>
                <a:gd name="connsiteX12" fmla="*/ 37703 w 73976"/>
                <a:gd name="connsiteY12" fmla="*/ 15590 h 84951"/>
                <a:gd name="connsiteX13" fmla="*/ 18931 w 73976"/>
                <a:gd name="connsiteY13" fmla="*/ 35157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51">
                  <a:moveTo>
                    <a:pt x="40089" y="84951"/>
                  </a:moveTo>
                  <a:cubicBezTo>
                    <a:pt x="16067" y="84951"/>
                    <a:pt x="0" y="67930"/>
                    <a:pt x="0" y="42317"/>
                  </a:cubicBezTo>
                  <a:cubicBezTo>
                    <a:pt x="0" y="17181"/>
                    <a:pt x="15430" y="0"/>
                    <a:pt x="38024" y="0"/>
                  </a:cubicBezTo>
                  <a:cubicBezTo>
                    <a:pt x="59819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49" y="48999"/>
                  </a:lnTo>
                  <a:cubicBezTo>
                    <a:pt x="21318" y="61566"/>
                    <a:pt x="28793" y="68725"/>
                    <a:pt x="40248" y="68725"/>
                  </a:cubicBezTo>
                  <a:cubicBezTo>
                    <a:pt x="47723" y="68725"/>
                    <a:pt x="53770" y="65862"/>
                    <a:pt x="60134" y="59179"/>
                  </a:cubicBezTo>
                  <a:lnTo>
                    <a:pt x="71905" y="71589"/>
                  </a:lnTo>
                  <a:cubicBezTo>
                    <a:pt x="62680" y="80656"/>
                    <a:pt x="52341" y="84951"/>
                    <a:pt x="40089" y="84951"/>
                  </a:cubicBezTo>
                  <a:close/>
                  <a:moveTo>
                    <a:pt x="18931" y="35157"/>
                  </a:moveTo>
                  <a:lnTo>
                    <a:pt x="55679" y="35157"/>
                  </a:lnTo>
                  <a:cubicBezTo>
                    <a:pt x="54883" y="22746"/>
                    <a:pt x="48360" y="15590"/>
                    <a:pt x="37703" y="15590"/>
                  </a:cubicBezTo>
                  <a:cubicBezTo>
                    <a:pt x="27204" y="15590"/>
                    <a:pt x="20522" y="22590"/>
                    <a:pt x="18931" y="3515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9B116172-570C-491B-A5D3-32EDF4F069E1}"/>
                </a:ext>
              </a:extLst>
            </p:cNvPr>
            <p:cNvSpPr/>
            <p:nvPr/>
          </p:nvSpPr>
          <p:spPr>
            <a:xfrm>
              <a:off x="2721451" y="538249"/>
              <a:ext cx="69680" cy="83042"/>
            </a:xfrm>
            <a:custGeom>
              <a:avLst/>
              <a:gdLst>
                <a:gd name="connsiteX0" fmla="*/ 69677 w 69680"/>
                <a:gd name="connsiteY0" fmla="*/ 83039 h 83042"/>
                <a:gd name="connsiteX1" fmla="*/ 50746 w 69680"/>
                <a:gd name="connsiteY1" fmla="*/ 83039 h 83042"/>
                <a:gd name="connsiteX2" fmla="*/ 50746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90 w 69680"/>
                <a:gd name="connsiteY10" fmla="*/ 11771 h 83042"/>
                <a:gd name="connsiteX11" fmla="*/ 42953 w 69680"/>
                <a:gd name="connsiteY11" fmla="*/ 0 h 83042"/>
                <a:gd name="connsiteX12" fmla="*/ 69680 w 69680"/>
                <a:gd name="connsiteY12" fmla="*/ 32773 h 83042"/>
                <a:gd name="connsiteX13" fmla="*/ 69680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77" y="83039"/>
                  </a:moveTo>
                  <a:lnTo>
                    <a:pt x="50746" y="83039"/>
                  </a:lnTo>
                  <a:lnTo>
                    <a:pt x="50746" y="36748"/>
                  </a:lnTo>
                  <a:cubicBezTo>
                    <a:pt x="50746" y="24974"/>
                    <a:pt x="47246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90" y="11771"/>
                  </a:lnTo>
                  <a:cubicBezTo>
                    <a:pt x="23860" y="4614"/>
                    <a:pt x="32452" y="0"/>
                    <a:pt x="42953" y="0"/>
                  </a:cubicBezTo>
                  <a:cubicBezTo>
                    <a:pt x="61407" y="0"/>
                    <a:pt x="69680" y="13521"/>
                    <a:pt x="69680" y="32773"/>
                  </a:cubicBezTo>
                  <a:lnTo>
                    <a:pt x="69680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3C509B38-8B16-4AED-A22D-35AA7AFA0153}"/>
                </a:ext>
              </a:extLst>
            </p:cNvPr>
            <p:cNvSpPr/>
            <p:nvPr/>
          </p:nvSpPr>
          <p:spPr>
            <a:xfrm>
              <a:off x="2812856" y="562586"/>
              <a:ext cx="39770" cy="17976"/>
            </a:xfrm>
            <a:custGeom>
              <a:avLst/>
              <a:gdLst>
                <a:gd name="connsiteX0" fmla="*/ 39771 w 39770"/>
                <a:gd name="connsiteY0" fmla="*/ 17976 h 17976"/>
                <a:gd name="connsiteX1" fmla="*/ 0 w 39770"/>
                <a:gd name="connsiteY1" fmla="*/ 17976 h 17976"/>
                <a:gd name="connsiteX2" fmla="*/ 0 w 39770"/>
                <a:gd name="connsiteY2" fmla="*/ 0 h 17976"/>
                <a:gd name="connsiteX3" fmla="*/ 39771 w 39770"/>
                <a:gd name="connsiteY3" fmla="*/ 0 h 17976"/>
                <a:gd name="connsiteX4" fmla="*/ 39771 w 39770"/>
                <a:gd name="connsiteY4" fmla="*/ 17976 h 1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0" h="17976">
                  <a:moveTo>
                    <a:pt x="39771" y="17976"/>
                  </a:moveTo>
                  <a:lnTo>
                    <a:pt x="0" y="17976"/>
                  </a:lnTo>
                  <a:lnTo>
                    <a:pt x="0" y="0"/>
                  </a:lnTo>
                  <a:lnTo>
                    <a:pt x="39771" y="0"/>
                  </a:lnTo>
                  <a:lnTo>
                    <a:pt x="39771" y="1797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67F6E260-C839-43D5-AF3A-3AD26008F1A3}"/>
                </a:ext>
              </a:extLst>
            </p:cNvPr>
            <p:cNvSpPr/>
            <p:nvPr/>
          </p:nvSpPr>
          <p:spPr>
            <a:xfrm>
              <a:off x="2877211" y="509291"/>
              <a:ext cx="89088" cy="111996"/>
            </a:xfrm>
            <a:custGeom>
              <a:avLst/>
              <a:gdLst>
                <a:gd name="connsiteX0" fmla="*/ 3 w 89088"/>
                <a:gd name="connsiteY0" fmla="*/ 0 h 111996"/>
                <a:gd name="connsiteX1" fmla="*/ 20207 w 89088"/>
                <a:gd name="connsiteY1" fmla="*/ 0 h 111996"/>
                <a:gd name="connsiteX2" fmla="*/ 69999 w 89088"/>
                <a:gd name="connsiteY2" fmla="*/ 78110 h 111996"/>
                <a:gd name="connsiteX3" fmla="*/ 70317 w 89088"/>
                <a:gd name="connsiteY3" fmla="*/ 78110 h 111996"/>
                <a:gd name="connsiteX4" fmla="*/ 69839 w 89088"/>
                <a:gd name="connsiteY4" fmla="*/ 0 h 111996"/>
                <a:gd name="connsiteX5" fmla="*/ 89088 w 89088"/>
                <a:gd name="connsiteY5" fmla="*/ 0 h 111996"/>
                <a:gd name="connsiteX6" fmla="*/ 89088 w 89088"/>
                <a:gd name="connsiteY6" fmla="*/ 111997 h 111996"/>
                <a:gd name="connsiteX7" fmla="*/ 69362 w 89088"/>
                <a:gd name="connsiteY7" fmla="*/ 111997 h 111996"/>
                <a:gd name="connsiteX8" fmla="*/ 19408 w 89088"/>
                <a:gd name="connsiteY8" fmla="*/ 33407 h 111996"/>
                <a:gd name="connsiteX9" fmla="*/ 19090 w 89088"/>
                <a:gd name="connsiteY9" fmla="*/ 33407 h 111996"/>
                <a:gd name="connsiteX10" fmla="*/ 19408 w 89088"/>
                <a:gd name="connsiteY10" fmla="*/ 111997 h 111996"/>
                <a:gd name="connsiteX11" fmla="*/ 0 w 89088"/>
                <a:gd name="connsiteY11" fmla="*/ 111997 h 111996"/>
                <a:gd name="connsiteX12" fmla="*/ 0 w 89088"/>
                <a:gd name="connsiteY12" fmla="*/ 0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88" h="111996">
                  <a:moveTo>
                    <a:pt x="3" y="0"/>
                  </a:moveTo>
                  <a:lnTo>
                    <a:pt x="20207" y="0"/>
                  </a:lnTo>
                  <a:lnTo>
                    <a:pt x="69999" y="78110"/>
                  </a:lnTo>
                  <a:lnTo>
                    <a:pt x="70317" y="78110"/>
                  </a:lnTo>
                  <a:lnTo>
                    <a:pt x="69839" y="0"/>
                  </a:lnTo>
                  <a:lnTo>
                    <a:pt x="89088" y="0"/>
                  </a:lnTo>
                  <a:lnTo>
                    <a:pt x="89088" y="111997"/>
                  </a:lnTo>
                  <a:lnTo>
                    <a:pt x="69362" y="111997"/>
                  </a:lnTo>
                  <a:lnTo>
                    <a:pt x="19408" y="33407"/>
                  </a:lnTo>
                  <a:lnTo>
                    <a:pt x="19090" y="33407"/>
                  </a:lnTo>
                  <a:lnTo>
                    <a:pt x="19408" y="111997"/>
                  </a:lnTo>
                  <a:lnTo>
                    <a:pt x="0" y="1119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A26BA3C-01B4-4427-AE71-1BD21FD24DBB}"/>
                </a:ext>
              </a:extLst>
            </p:cNvPr>
            <p:cNvSpPr/>
            <p:nvPr/>
          </p:nvSpPr>
          <p:spPr>
            <a:xfrm>
              <a:off x="2992135" y="505635"/>
              <a:ext cx="69677" cy="117562"/>
            </a:xfrm>
            <a:custGeom>
              <a:avLst/>
              <a:gdLst>
                <a:gd name="connsiteX0" fmla="*/ 18931 w 69677"/>
                <a:gd name="connsiteY0" fmla="*/ 83360 h 117562"/>
                <a:gd name="connsiteX1" fmla="*/ 34998 w 69677"/>
                <a:gd name="connsiteY1" fmla="*/ 100382 h 117562"/>
                <a:gd name="connsiteX2" fmla="*/ 50746 w 69677"/>
                <a:gd name="connsiteY2" fmla="*/ 83201 h 117562"/>
                <a:gd name="connsiteX3" fmla="*/ 50746 w 69677"/>
                <a:gd name="connsiteY3" fmla="*/ 34680 h 117562"/>
                <a:gd name="connsiteX4" fmla="*/ 69677 w 69677"/>
                <a:gd name="connsiteY4" fmla="*/ 34680 h 117562"/>
                <a:gd name="connsiteX5" fmla="*/ 69677 w 69677"/>
                <a:gd name="connsiteY5" fmla="*/ 83838 h 117562"/>
                <a:gd name="connsiteX6" fmla="*/ 35475 w 69677"/>
                <a:gd name="connsiteY6" fmla="*/ 117563 h 117562"/>
                <a:gd name="connsiteX7" fmla="*/ 0 w 69677"/>
                <a:gd name="connsiteY7" fmla="*/ 83997 h 117562"/>
                <a:gd name="connsiteX8" fmla="*/ 0 w 69677"/>
                <a:gd name="connsiteY8" fmla="*/ 34680 h 117562"/>
                <a:gd name="connsiteX9" fmla="*/ 18931 w 69677"/>
                <a:gd name="connsiteY9" fmla="*/ 34680 h 117562"/>
                <a:gd name="connsiteX10" fmla="*/ 18931 w 69677"/>
                <a:gd name="connsiteY10" fmla="*/ 83360 h 117562"/>
                <a:gd name="connsiteX11" fmla="*/ 18294 w 69677"/>
                <a:gd name="connsiteY11" fmla="*/ 22113 h 117562"/>
                <a:gd name="connsiteX12" fmla="*/ 6998 w 69677"/>
                <a:gd name="connsiteY12" fmla="*/ 11135 h 117562"/>
                <a:gd name="connsiteX13" fmla="*/ 18294 w 69677"/>
                <a:gd name="connsiteY13" fmla="*/ 0 h 117562"/>
                <a:gd name="connsiteX14" fmla="*/ 29588 w 69677"/>
                <a:gd name="connsiteY14" fmla="*/ 11135 h 117562"/>
                <a:gd name="connsiteX15" fmla="*/ 18294 w 69677"/>
                <a:gd name="connsiteY15" fmla="*/ 22113 h 117562"/>
                <a:gd name="connsiteX16" fmla="*/ 51383 w 69677"/>
                <a:gd name="connsiteY16" fmla="*/ 22113 h 117562"/>
                <a:gd name="connsiteX17" fmla="*/ 40089 w 69677"/>
                <a:gd name="connsiteY17" fmla="*/ 11135 h 117562"/>
                <a:gd name="connsiteX18" fmla="*/ 51383 w 69677"/>
                <a:gd name="connsiteY18" fmla="*/ 0 h 117562"/>
                <a:gd name="connsiteX19" fmla="*/ 62680 w 69677"/>
                <a:gd name="connsiteY19" fmla="*/ 11135 h 117562"/>
                <a:gd name="connsiteX20" fmla="*/ 51383 w 69677"/>
                <a:gd name="connsiteY20" fmla="*/ 22113 h 11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677" h="117562">
                  <a:moveTo>
                    <a:pt x="18931" y="83360"/>
                  </a:moveTo>
                  <a:cubicBezTo>
                    <a:pt x="18931" y="94498"/>
                    <a:pt x="24500" y="100382"/>
                    <a:pt x="34998" y="100382"/>
                  </a:cubicBezTo>
                  <a:cubicBezTo>
                    <a:pt x="45340" y="100382"/>
                    <a:pt x="50746" y="94654"/>
                    <a:pt x="50746" y="83201"/>
                  </a:cubicBezTo>
                  <a:lnTo>
                    <a:pt x="50746" y="34680"/>
                  </a:lnTo>
                  <a:lnTo>
                    <a:pt x="69677" y="34680"/>
                  </a:lnTo>
                  <a:lnTo>
                    <a:pt x="69677" y="83838"/>
                  </a:lnTo>
                  <a:cubicBezTo>
                    <a:pt x="69677" y="105155"/>
                    <a:pt x="57747" y="117563"/>
                    <a:pt x="35475" y="117563"/>
                  </a:cubicBezTo>
                  <a:cubicBezTo>
                    <a:pt x="13362" y="117563"/>
                    <a:pt x="0" y="105155"/>
                    <a:pt x="0" y="83997"/>
                  </a:cubicBezTo>
                  <a:lnTo>
                    <a:pt x="0" y="34680"/>
                  </a:lnTo>
                  <a:lnTo>
                    <a:pt x="18931" y="34680"/>
                  </a:lnTo>
                  <a:lnTo>
                    <a:pt x="18931" y="83360"/>
                  </a:lnTo>
                  <a:close/>
                  <a:moveTo>
                    <a:pt x="18294" y="22113"/>
                  </a:moveTo>
                  <a:cubicBezTo>
                    <a:pt x="12248" y="22113"/>
                    <a:pt x="6998" y="17022"/>
                    <a:pt x="6998" y="11135"/>
                  </a:cubicBezTo>
                  <a:cubicBezTo>
                    <a:pt x="6998" y="5248"/>
                    <a:pt x="12248" y="0"/>
                    <a:pt x="18294" y="0"/>
                  </a:cubicBezTo>
                  <a:cubicBezTo>
                    <a:pt x="24338" y="0"/>
                    <a:pt x="29588" y="5248"/>
                    <a:pt x="29588" y="11135"/>
                  </a:cubicBezTo>
                  <a:cubicBezTo>
                    <a:pt x="29591" y="17022"/>
                    <a:pt x="24338" y="22113"/>
                    <a:pt x="18294" y="22113"/>
                  </a:cubicBezTo>
                  <a:close/>
                  <a:moveTo>
                    <a:pt x="51383" y="22113"/>
                  </a:moveTo>
                  <a:cubicBezTo>
                    <a:pt x="45340" y="22113"/>
                    <a:pt x="40089" y="17022"/>
                    <a:pt x="40089" y="11135"/>
                  </a:cubicBezTo>
                  <a:cubicBezTo>
                    <a:pt x="40089" y="5248"/>
                    <a:pt x="45340" y="0"/>
                    <a:pt x="51383" y="0"/>
                  </a:cubicBezTo>
                  <a:cubicBezTo>
                    <a:pt x="57429" y="0"/>
                    <a:pt x="62680" y="5248"/>
                    <a:pt x="62680" y="11135"/>
                  </a:cubicBezTo>
                  <a:cubicBezTo>
                    <a:pt x="62680" y="17022"/>
                    <a:pt x="57429" y="22113"/>
                    <a:pt x="51383" y="22113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7B4639F7-98A7-4328-8641-FA27C26ADC90}"/>
                </a:ext>
              </a:extLst>
            </p:cNvPr>
            <p:cNvSpPr/>
            <p:nvPr/>
          </p:nvSpPr>
          <p:spPr>
            <a:xfrm>
              <a:off x="3085817" y="538249"/>
              <a:ext cx="48999" cy="83039"/>
            </a:xfrm>
            <a:custGeom>
              <a:avLst/>
              <a:gdLst>
                <a:gd name="connsiteX0" fmla="*/ 48999 w 48999"/>
                <a:gd name="connsiteY0" fmla="*/ 1747 h 83039"/>
                <a:gd name="connsiteX1" fmla="*/ 45976 w 48999"/>
                <a:gd name="connsiteY1" fmla="*/ 21155 h 83039"/>
                <a:gd name="connsiteX2" fmla="*/ 35475 w 48999"/>
                <a:gd name="connsiteY2" fmla="*/ 18610 h 83039"/>
                <a:gd name="connsiteX3" fmla="*/ 18931 w 48999"/>
                <a:gd name="connsiteY3" fmla="*/ 41518 h 83039"/>
                <a:gd name="connsiteX4" fmla="*/ 18931 w 48999"/>
                <a:gd name="connsiteY4" fmla="*/ 83039 h 83039"/>
                <a:gd name="connsiteX5" fmla="*/ 0 w 48999"/>
                <a:gd name="connsiteY5" fmla="*/ 83039 h 83039"/>
                <a:gd name="connsiteX6" fmla="*/ 0 w 48999"/>
                <a:gd name="connsiteY6" fmla="*/ 2066 h 83039"/>
                <a:gd name="connsiteX7" fmla="*/ 18613 w 48999"/>
                <a:gd name="connsiteY7" fmla="*/ 2066 h 83039"/>
                <a:gd name="connsiteX8" fmla="*/ 18613 w 48999"/>
                <a:gd name="connsiteY8" fmla="*/ 12248 h 83039"/>
                <a:gd name="connsiteX9" fmla="*/ 18931 w 48999"/>
                <a:gd name="connsiteY9" fmla="*/ 12248 h 83039"/>
                <a:gd name="connsiteX10" fmla="*/ 40089 w 48999"/>
                <a:gd name="connsiteY10" fmla="*/ 0 h 83039"/>
                <a:gd name="connsiteX11" fmla="*/ 48999 w 48999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9" h="83039">
                  <a:moveTo>
                    <a:pt x="48999" y="1747"/>
                  </a:moveTo>
                  <a:lnTo>
                    <a:pt x="45976" y="21155"/>
                  </a:lnTo>
                  <a:cubicBezTo>
                    <a:pt x="43115" y="19564"/>
                    <a:pt x="39615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4" y="4614"/>
                    <a:pt x="30861" y="0"/>
                    <a:pt x="40089" y="0"/>
                  </a:cubicBezTo>
                  <a:cubicBezTo>
                    <a:pt x="42794" y="-3"/>
                    <a:pt x="46132" y="474"/>
                    <a:pt x="48999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2EF2C88B-8A45-4AF9-9D20-04519AD81DF9}"/>
                </a:ext>
              </a:extLst>
            </p:cNvPr>
            <p:cNvSpPr/>
            <p:nvPr/>
          </p:nvSpPr>
          <p:spPr>
            <a:xfrm>
              <a:off x="3150589" y="538249"/>
              <a:ext cx="69680" cy="83042"/>
            </a:xfrm>
            <a:custGeom>
              <a:avLst/>
              <a:gdLst>
                <a:gd name="connsiteX0" fmla="*/ 69680 w 69680"/>
                <a:gd name="connsiteY0" fmla="*/ 83039 h 83042"/>
                <a:gd name="connsiteX1" fmla="*/ 50749 w 69680"/>
                <a:gd name="connsiteY1" fmla="*/ 83039 h 83042"/>
                <a:gd name="connsiteX2" fmla="*/ 50749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87 w 69680"/>
                <a:gd name="connsiteY10" fmla="*/ 11771 h 83042"/>
                <a:gd name="connsiteX11" fmla="*/ 42950 w 69680"/>
                <a:gd name="connsiteY11" fmla="*/ 0 h 83042"/>
                <a:gd name="connsiteX12" fmla="*/ 69677 w 69680"/>
                <a:gd name="connsiteY12" fmla="*/ 32773 h 83042"/>
                <a:gd name="connsiteX13" fmla="*/ 69677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80" y="83039"/>
                  </a:moveTo>
                  <a:lnTo>
                    <a:pt x="50749" y="83039"/>
                  </a:lnTo>
                  <a:lnTo>
                    <a:pt x="50749" y="36748"/>
                  </a:lnTo>
                  <a:cubicBezTo>
                    <a:pt x="50749" y="24974"/>
                    <a:pt x="47249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87" y="11771"/>
                  </a:lnTo>
                  <a:cubicBezTo>
                    <a:pt x="23860" y="4614"/>
                    <a:pt x="32452" y="0"/>
                    <a:pt x="42950" y="0"/>
                  </a:cubicBezTo>
                  <a:cubicBezTo>
                    <a:pt x="61404" y="0"/>
                    <a:pt x="69677" y="13521"/>
                    <a:pt x="69677" y="32773"/>
                  </a:cubicBezTo>
                  <a:lnTo>
                    <a:pt x="69677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87B86B0B-C4A7-4AFD-8122-DF386EF962BF}"/>
                </a:ext>
              </a:extLst>
            </p:cNvPr>
            <p:cNvSpPr/>
            <p:nvPr/>
          </p:nvSpPr>
          <p:spPr>
            <a:xfrm>
              <a:off x="3244410" y="502930"/>
              <a:ext cx="75570" cy="120267"/>
            </a:xfrm>
            <a:custGeom>
              <a:avLst/>
              <a:gdLst>
                <a:gd name="connsiteX0" fmla="*/ 75570 w 75570"/>
                <a:gd name="connsiteY0" fmla="*/ 77314 h 120267"/>
                <a:gd name="connsiteX1" fmla="*/ 42479 w 75570"/>
                <a:gd name="connsiteY1" fmla="*/ 120267 h 120267"/>
                <a:gd name="connsiteX2" fmla="*/ 18453 w 75570"/>
                <a:gd name="connsiteY2" fmla="*/ 108974 h 120267"/>
                <a:gd name="connsiteX3" fmla="*/ 18138 w 75570"/>
                <a:gd name="connsiteY3" fmla="*/ 108974 h 120267"/>
                <a:gd name="connsiteX4" fmla="*/ 18138 w 75570"/>
                <a:gd name="connsiteY4" fmla="*/ 118361 h 120267"/>
                <a:gd name="connsiteX5" fmla="*/ 0 w 75570"/>
                <a:gd name="connsiteY5" fmla="*/ 118361 h 120267"/>
                <a:gd name="connsiteX6" fmla="*/ 0 w 75570"/>
                <a:gd name="connsiteY6" fmla="*/ 4773 h 120267"/>
                <a:gd name="connsiteX7" fmla="*/ 18931 w 75570"/>
                <a:gd name="connsiteY7" fmla="*/ 0 h 120267"/>
                <a:gd name="connsiteX8" fmla="*/ 18931 w 75570"/>
                <a:gd name="connsiteY8" fmla="*/ 46772 h 120267"/>
                <a:gd name="connsiteX9" fmla="*/ 19249 w 75570"/>
                <a:gd name="connsiteY9" fmla="*/ 46772 h 120267"/>
                <a:gd name="connsiteX10" fmla="*/ 42953 w 75570"/>
                <a:gd name="connsiteY10" fmla="*/ 35319 h 120267"/>
                <a:gd name="connsiteX11" fmla="*/ 75570 w 75570"/>
                <a:gd name="connsiteY11" fmla="*/ 77314 h 120267"/>
                <a:gd name="connsiteX12" fmla="*/ 56955 w 75570"/>
                <a:gd name="connsiteY12" fmla="*/ 77792 h 120267"/>
                <a:gd name="connsiteX13" fmla="*/ 38024 w 75570"/>
                <a:gd name="connsiteY13" fmla="*/ 52337 h 120267"/>
                <a:gd name="connsiteX14" fmla="*/ 18931 w 75570"/>
                <a:gd name="connsiteY14" fmla="*/ 62836 h 120267"/>
                <a:gd name="connsiteX15" fmla="*/ 18931 w 75570"/>
                <a:gd name="connsiteY15" fmla="*/ 92427 h 120267"/>
                <a:gd name="connsiteX16" fmla="*/ 38180 w 75570"/>
                <a:gd name="connsiteY16" fmla="*/ 103402 h 120267"/>
                <a:gd name="connsiteX17" fmla="*/ 56955 w 75570"/>
                <a:gd name="connsiteY17" fmla="*/ 77792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570" h="120267">
                  <a:moveTo>
                    <a:pt x="75570" y="77314"/>
                  </a:moveTo>
                  <a:cubicBezTo>
                    <a:pt x="75570" y="103405"/>
                    <a:pt x="62379" y="120267"/>
                    <a:pt x="42479" y="120267"/>
                  </a:cubicBezTo>
                  <a:cubicBezTo>
                    <a:pt x="32296" y="120267"/>
                    <a:pt x="23863" y="115974"/>
                    <a:pt x="18453" y="108974"/>
                  </a:cubicBezTo>
                  <a:lnTo>
                    <a:pt x="18138" y="108974"/>
                  </a:lnTo>
                  <a:lnTo>
                    <a:pt x="18138" y="118361"/>
                  </a:lnTo>
                  <a:lnTo>
                    <a:pt x="0" y="118361"/>
                  </a:lnTo>
                  <a:lnTo>
                    <a:pt x="0" y="4773"/>
                  </a:lnTo>
                  <a:lnTo>
                    <a:pt x="18931" y="0"/>
                  </a:lnTo>
                  <a:lnTo>
                    <a:pt x="18931" y="46772"/>
                  </a:lnTo>
                  <a:lnTo>
                    <a:pt x="19249" y="46772"/>
                  </a:lnTo>
                  <a:cubicBezTo>
                    <a:pt x="24659" y="39612"/>
                    <a:pt x="32929" y="35319"/>
                    <a:pt x="42953" y="35319"/>
                  </a:cubicBezTo>
                  <a:cubicBezTo>
                    <a:pt x="62379" y="35316"/>
                    <a:pt x="75570" y="51065"/>
                    <a:pt x="75570" y="77314"/>
                  </a:cubicBezTo>
                  <a:close/>
                  <a:moveTo>
                    <a:pt x="56955" y="77792"/>
                  </a:moveTo>
                  <a:cubicBezTo>
                    <a:pt x="56955" y="61088"/>
                    <a:pt x="50116" y="52337"/>
                    <a:pt x="38024" y="52337"/>
                  </a:cubicBezTo>
                  <a:cubicBezTo>
                    <a:pt x="30705" y="52337"/>
                    <a:pt x="24821" y="55520"/>
                    <a:pt x="18931" y="62836"/>
                  </a:cubicBezTo>
                  <a:lnTo>
                    <a:pt x="18931" y="92427"/>
                  </a:lnTo>
                  <a:cubicBezTo>
                    <a:pt x="24341" y="99586"/>
                    <a:pt x="30386" y="103402"/>
                    <a:pt x="38180" y="103402"/>
                  </a:cubicBezTo>
                  <a:cubicBezTo>
                    <a:pt x="50431" y="103405"/>
                    <a:pt x="56955" y="94018"/>
                    <a:pt x="56955" y="77792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B64A0984-5057-43BB-9735-F9390B9601F9}"/>
                </a:ext>
              </a:extLst>
            </p:cNvPr>
            <p:cNvSpPr/>
            <p:nvPr/>
          </p:nvSpPr>
          <p:spPr>
            <a:xfrm>
              <a:off x="3336585" y="538246"/>
              <a:ext cx="73999" cy="84951"/>
            </a:xfrm>
            <a:custGeom>
              <a:avLst/>
              <a:gdLst>
                <a:gd name="connsiteX0" fmla="*/ 40095 w 73999"/>
                <a:gd name="connsiteY0" fmla="*/ 84951 h 84951"/>
                <a:gd name="connsiteX1" fmla="*/ 0 w 73999"/>
                <a:gd name="connsiteY1" fmla="*/ 42317 h 84951"/>
                <a:gd name="connsiteX2" fmla="*/ 38041 w 73999"/>
                <a:gd name="connsiteY2" fmla="*/ 0 h 84951"/>
                <a:gd name="connsiteX3" fmla="*/ 73999 w 73999"/>
                <a:gd name="connsiteY3" fmla="*/ 41203 h 84951"/>
                <a:gd name="connsiteX4" fmla="*/ 73681 w 73999"/>
                <a:gd name="connsiteY4" fmla="*/ 48999 h 84951"/>
                <a:gd name="connsiteX5" fmla="*/ 19267 w 73999"/>
                <a:gd name="connsiteY5" fmla="*/ 48999 h 84951"/>
                <a:gd name="connsiteX6" fmla="*/ 40269 w 73999"/>
                <a:gd name="connsiteY6" fmla="*/ 68725 h 84951"/>
                <a:gd name="connsiteX7" fmla="*/ 60143 w 73999"/>
                <a:gd name="connsiteY7" fmla="*/ 59179 h 84951"/>
                <a:gd name="connsiteX8" fmla="*/ 71916 w 73999"/>
                <a:gd name="connsiteY8" fmla="*/ 71589 h 84951"/>
                <a:gd name="connsiteX9" fmla="*/ 40095 w 73999"/>
                <a:gd name="connsiteY9" fmla="*/ 84951 h 84951"/>
                <a:gd name="connsiteX10" fmla="*/ 18948 w 73999"/>
                <a:gd name="connsiteY10" fmla="*/ 35157 h 84951"/>
                <a:gd name="connsiteX11" fmla="*/ 55688 w 73999"/>
                <a:gd name="connsiteY11" fmla="*/ 35157 h 84951"/>
                <a:gd name="connsiteX12" fmla="*/ 37723 w 73999"/>
                <a:gd name="connsiteY12" fmla="*/ 15590 h 84951"/>
                <a:gd name="connsiteX13" fmla="*/ 18948 w 73999"/>
                <a:gd name="connsiteY13" fmla="*/ 35157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99" h="84951">
                  <a:moveTo>
                    <a:pt x="40095" y="84951"/>
                  </a:moveTo>
                  <a:cubicBezTo>
                    <a:pt x="16084" y="84951"/>
                    <a:pt x="0" y="67930"/>
                    <a:pt x="0" y="42317"/>
                  </a:cubicBezTo>
                  <a:cubicBezTo>
                    <a:pt x="0" y="17181"/>
                    <a:pt x="15448" y="0"/>
                    <a:pt x="38041" y="0"/>
                  </a:cubicBezTo>
                  <a:cubicBezTo>
                    <a:pt x="59824" y="0"/>
                    <a:pt x="73999" y="16226"/>
                    <a:pt x="73999" y="41203"/>
                  </a:cubicBezTo>
                  <a:cubicBezTo>
                    <a:pt x="73999" y="43908"/>
                    <a:pt x="73826" y="46769"/>
                    <a:pt x="73681" y="48999"/>
                  </a:cubicBezTo>
                  <a:lnTo>
                    <a:pt x="19267" y="48999"/>
                  </a:lnTo>
                  <a:cubicBezTo>
                    <a:pt x="21320" y="61566"/>
                    <a:pt x="28813" y="68725"/>
                    <a:pt x="40269" y="68725"/>
                  </a:cubicBezTo>
                  <a:cubicBezTo>
                    <a:pt x="47732" y="68725"/>
                    <a:pt x="53778" y="65862"/>
                    <a:pt x="60143" y="59179"/>
                  </a:cubicBezTo>
                  <a:lnTo>
                    <a:pt x="71916" y="71589"/>
                  </a:lnTo>
                  <a:cubicBezTo>
                    <a:pt x="62688" y="80656"/>
                    <a:pt x="52361" y="84951"/>
                    <a:pt x="40095" y="84951"/>
                  </a:cubicBezTo>
                  <a:close/>
                  <a:moveTo>
                    <a:pt x="18948" y="35157"/>
                  </a:moveTo>
                  <a:lnTo>
                    <a:pt x="55688" y="35157"/>
                  </a:lnTo>
                  <a:cubicBezTo>
                    <a:pt x="54906" y="22746"/>
                    <a:pt x="48368" y="15590"/>
                    <a:pt x="37723" y="15590"/>
                  </a:cubicBezTo>
                  <a:cubicBezTo>
                    <a:pt x="27222" y="15590"/>
                    <a:pt x="20539" y="22590"/>
                    <a:pt x="18948" y="3515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3DFDDD7B-43D5-4745-92F5-08C0F71D8E2E}"/>
                </a:ext>
              </a:extLst>
            </p:cNvPr>
            <p:cNvSpPr/>
            <p:nvPr/>
          </p:nvSpPr>
          <p:spPr>
            <a:xfrm>
              <a:off x="3431239" y="538249"/>
              <a:ext cx="49005" cy="83039"/>
            </a:xfrm>
            <a:custGeom>
              <a:avLst/>
              <a:gdLst>
                <a:gd name="connsiteX0" fmla="*/ 49005 w 49005"/>
                <a:gd name="connsiteY0" fmla="*/ 1747 h 83039"/>
                <a:gd name="connsiteX1" fmla="*/ 45997 w 49005"/>
                <a:gd name="connsiteY1" fmla="*/ 21155 h 83039"/>
                <a:gd name="connsiteX2" fmla="*/ 35495 w 49005"/>
                <a:gd name="connsiteY2" fmla="*/ 18610 h 83039"/>
                <a:gd name="connsiteX3" fmla="*/ 18948 w 49005"/>
                <a:gd name="connsiteY3" fmla="*/ 41518 h 83039"/>
                <a:gd name="connsiteX4" fmla="*/ 18948 w 49005"/>
                <a:gd name="connsiteY4" fmla="*/ 83039 h 83039"/>
                <a:gd name="connsiteX5" fmla="*/ 0 w 49005"/>
                <a:gd name="connsiteY5" fmla="*/ 83039 h 83039"/>
                <a:gd name="connsiteX6" fmla="*/ 0 w 49005"/>
                <a:gd name="connsiteY6" fmla="*/ 2066 h 83039"/>
                <a:gd name="connsiteX7" fmla="*/ 18630 w 49005"/>
                <a:gd name="connsiteY7" fmla="*/ 2066 h 83039"/>
                <a:gd name="connsiteX8" fmla="*/ 18630 w 49005"/>
                <a:gd name="connsiteY8" fmla="*/ 12248 h 83039"/>
                <a:gd name="connsiteX9" fmla="*/ 18948 w 49005"/>
                <a:gd name="connsiteY9" fmla="*/ 12248 h 83039"/>
                <a:gd name="connsiteX10" fmla="*/ 40095 w 49005"/>
                <a:gd name="connsiteY10" fmla="*/ 0 h 83039"/>
                <a:gd name="connsiteX11" fmla="*/ 49005 w 49005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05" h="83039">
                  <a:moveTo>
                    <a:pt x="49005" y="1747"/>
                  </a:moveTo>
                  <a:lnTo>
                    <a:pt x="45997" y="21155"/>
                  </a:lnTo>
                  <a:cubicBezTo>
                    <a:pt x="43133" y="19564"/>
                    <a:pt x="39632" y="18610"/>
                    <a:pt x="35495" y="18610"/>
                  </a:cubicBezTo>
                  <a:cubicBezTo>
                    <a:pt x="22449" y="18610"/>
                    <a:pt x="18948" y="29111"/>
                    <a:pt x="18948" y="41518"/>
                  </a:cubicBezTo>
                  <a:lnTo>
                    <a:pt x="18948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30" y="2066"/>
                  </a:lnTo>
                  <a:lnTo>
                    <a:pt x="18630" y="12248"/>
                  </a:lnTo>
                  <a:lnTo>
                    <a:pt x="18948" y="12248"/>
                  </a:lnTo>
                  <a:cubicBezTo>
                    <a:pt x="23230" y="4614"/>
                    <a:pt x="30867" y="0"/>
                    <a:pt x="40095" y="0"/>
                  </a:cubicBezTo>
                  <a:cubicBezTo>
                    <a:pt x="42814" y="-3"/>
                    <a:pt x="46141" y="474"/>
                    <a:pt x="49005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40503A6E-2755-4882-BD30-B3AE0CF6AD1E}"/>
                </a:ext>
              </a:extLst>
            </p:cNvPr>
            <p:cNvSpPr/>
            <p:nvPr/>
          </p:nvSpPr>
          <p:spPr>
            <a:xfrm>
              <a:off x="3490948" y="538246"/>
              <a:ext cx="75706" cy="115656"/>
            </a:xfrm>
            <a:custGeom>
              <a:avLst/>
              <a:gdLst>
                <a:gd name="connsiteX0" fmla="*/ 21320 w 75706"/>
                <a:gd name="connsiteY0" fmla="*/ 100700 h 115656"/>
                <a:gd name="connsiteX1" fmla="*/ 25457 w 75706"/>
                <a:gd name="connsiteY1" fmla="*/ 100541 h 115656"/>
                <a:gd name="connsiteX2" fmla="*/ 56787 w 75706"/>
                <a:gd name="connsiteY2" fmla="*/ 77473 h 115656"/>
                <a:gd name="connsiteX3" fmla="*/ 56787 w 75706"/>
                <a:gd name="connsiteY3" fmla="*/ 72223 h 115656"/>
                <a:gd name="connsiteX4" fmla="*/ 56642 w 75706"/>
                <a:gd name="connsiteY4" fmla="*/ 72223 h 115656"/>
                <a:gd name="connsiteX5" fmla="*/ 32140 w 75706"/>
                <a:gd name="connsiteY5" fmla="*/ 83520 h 115656"/>
                <a:gd name="connsiteX6" fmla="*/ 0 w 75706"/>
                <a:gd name="connsiteY6" fmla="*/ 42476 h 115656"/>
                <a:gd name="connsiteX7" fmla="*/ 32921 w 75706"/>
                <a:gd name="connsiteY7" fmla="*/ 0 h 115656"/>
                <a:gd name="connsiteX8" fmla="*/ 56787 w 75706"/>
                <a:gd name="connsiteY8" fmla="*/ 11297 h 115656"/>
                <a:gd name="connsiteX9" fmla="*/ 57105 w 75706"/>
                <a:gd name="connsiteY9" fmla="*/ 11297 h 115656"/>
                <a:gd name="connsiteX10" fmla="*/ 57105 w 75706"/>
                <a:gd name="connsiteY10" fmla="*/ 2068 h 115656"/>
                <a:gd name="connsiteX11" fmla="*/ 75706 w 75706"/>
                <a:gd name="connsiteY11" fmla="*/ 2068 h 115656"/>
                <a:gd name="connsiteX12" fmla="*/ 75706 w 75706"/>
                <a:gd name="connsiteY12" fmla="*/ 74769 h 115656"/>
                <a:gd name="connsiteX13" fmla="*/ 27193 w 75706"/>
                <a:gd name="connsiteY13" fmla="*/ 115494 h 115656"/>
                <a:gd name="connsiteX14" fmla="*/ 23230 w 75706"/>
                <a:gd name="connsiteY14" fmla="*/ 115656 h 115656"/>
                <a:gd name="connsiteX15" fmla="*/ 21320 w 75706"/>
                <a:gd name="connsiteY15" fmla="*/ 100700 h 115656"/>
                <a:gd name="connsiteX16" fmla="*/ 18775 w 75706"/>
                <a:gd name="connsiteY16" fmla="*/ 41998 h 115656"/>
                <a:gd name="connsiteX17" fmla="*/ 37694 w 75706"/>
                <a:gd name="connsiteY17" fmla="*/ 67293 h 115656"/>
                <a:gd name="connsiteX18" fmla="*/ 56787 w 75706"/>
                <a:gd name="connsiteY18" fmla="*/ 56633 h 115656"/>
                <a:gd name="connsiteX19" fmla="*/ 56787 w 75706"/>
                <a:gd name="connsiteY19" fmla="*/ 27682 h 115656"/>
                <a:gd name="connsiteX20" fmla="*/ 37549 w 75706"/>
                <a:gd name="connsiteY20" fmla="*/ 17022 h 115656"/>
                <a:gd name="connsiteX21" fmla="*/ 18775 w 75706"/>
                <a:gd name="connsiteY21" fmla="*/ 41998 h 1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706" h="115656">
                  <a:moveTo>
                    <a:pt x="21320" y="100700"/>
                  </a:moveTo>
                  <a:lnTo>
                    <a:pt x="25457" y="100541"/>
                  </a:lnTo>
                  <a:cubicBezTo>
                    <a:pt x="49642" y="99586"/>
                    <a:pt x="56787" y="92745"/>
                    <a:pt x="56787" y="77473"/>
                  </a:cubicBezTo>
                  <a:lnTo>
                    <a:pt x="56787" y="72223"/>
                  </a:lnTo>
                  <a:lnTo>
                    <a:pt x="56642" y="72223"/>
                  </a:lnTo>
                  <a:cubicBezTo>
                    <a:pt x="50914" y="79542"/>
                    <a:pt x="41831" y="83520"/>
                    <a:pt x="32140" y="83520"/>
                  </a:cubicBezTo>
                  <a:cubicBezTo>
                    <a:pt x="12555" y="83520"/>
                    <a:pt x="0" y="67450"/>
                    <a:pt x="0" y="42476"/>
                  </a:cubicBezTo>
                  <a:cubicBezTo>
                    <a:pt x="0" y="16862"/>
                    <a:pt x="13192" y="0"/>
                    <a:pt x="32921" y="0"/>
                  </a:cubicBezTo>
                  <a:cubicBezTo>
                    <a:pt x="42612" y="0"/>
                    <a:pt x="51377" y="4137"/>
                    <a:pt x="56787" y="11297"/>
                  </a:cubicBezTo>
                  <a:lnTo>
                    <a:pt x="57105" y="11297"/>
                  </a:lnTo>
                  <a:lnTo>
                    <a:pt x="57105" y="2068"/>
                  </a:lnTo>
                  <a:lnTo>
                    <a:pt x="75706" y="2068"/>
                  </a:lnTo>
                  <a:lnTo>
                    <a:pt x="75706" y="74769"/>
                  </a:lnTo>
                  <a:cubicBezTo>
                    <a:pt x="75706" y="101018"/>
                    <a:pt x="62370" y="114062"/>
                    <a:pt x="27193" y="115494"/>
                  </a:cubicBezTo>
                  <a:lnTo>
                    <a:pt x="23230" y="115656"/>
                  </a:lnTo>
                  <a:lnTo>
                    <a:pt x="21320" y="100700"/>
                  </a:lnTo>
                  <a:close/>
                  <a:moveTo>
                    <a:pt x="18775" y="41998"/>
                  </a:moveTo>
                  <a:cubicBezTo>
                    <a:pt x="18775" y="57906"/>
                    <a:pt x="25775" y="67293"/>
                    <a:pt x="37694" y="67293"/>
                  </a:cubicBezTo>
                  <a:cubicBezTo>
                    <a:pt x="44868" y="67293"/>
                    <a:pt x="50885" y="63793"/>
                    <a:pt x="56787" y="56633"/>
                  </a:cubicBezTo>
                  <a:lnTo>
                    <a:pt x="56787" y="27682"/>
                  </a:lnTo>
                  <a:cubicBezTo>
                    <a:pt x="51232" y="20681"/>
                    <a:pt x="44868" y="17022"/>
                    <a:pt x="37549" y="17022"/>
                  </a:cubicBezTo>
                  <a:cubicBezTo>
                    <a:pt x="25775" y="17022"/>
                    <a:pt x="18775" y="26091"/>
                    <a:pt x="18775" y="41998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A67BB0E1-5E7F-46E5-9D87-74249FA80151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35EC3F0-D52F-43D8-9D20-FC4F70B192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73E6E84-A759-4118-9971-2B614D3FE504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F1FCC803-A93B-423F-B835-B52876B2721B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94D29247-DB20-40F1-888F-155F9E5ABC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5E32A3F3-E989-43F3-A16F-94173C632533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44D22F83-A0F5-4FE2-9D6C-012542F7E2B8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A2BC1BF-6FE4-4475-BE69-6D37CBD516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D7DDBE-C865-4F05-B6F5-3E2BBB15FDA7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5BF365C6-4DF1-469F-A081-5BB98147233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A1C573-E95F-4CC5-A4BE-0E74960DBC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02A35681-195F-407A-BB6C-7E3B4E241132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BF6DC0B3-1B79-4824-B73B-DC9B7AA77A08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439D9EA3-D6F8-4D8A-8C91-B7BCDD4883C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EF8776E0-353D-4DBE-918C-2BE4D9ED22C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EB1A981A-C15F-48BC-856D-45BFDE402164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CA1B7D91-52B4-4C4E-9872-DAE627C5BD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DD5301F3-CDC0-4F62-A7F3-64DF1FAFB6C3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C5363AC9-A7FE-4ED9-A4AE-BF1F41479440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5C058E5-1B77-4F37-8A90-6C2DB0C9F0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3F3FD432-7B0C-441D-887D-260F088129D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11D3348D-CD05-48E5-89ED-528A62DA8118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8C904B9B-CFB8-4878-BE89-64B7783A68C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C15810B6-1DFF-43DE-849F-E24988A1AC2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FDE3FDD-B76C-49E7-81B4-7302EAE01430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CC2966EC-F4C0-41FC-88ED-2E5F725EA0B2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2230FDE-430C-429C-A396-DFCEF2CE147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53056242-C21F-4347-8E6E-305C959935E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A954A2AB-7A1B-4F20-8556-0C283B584BE2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31D32E9-A207-4C49-AAE0-5A541EE5B5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0027A521-04C3-4807-A55B-38087BBBA70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3AFD2E41-4F70-C04C-8660-332D74D006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163" y="3726158"/>
            <a:ext cx="4015396" cy="391808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pPr lvl="0"/>
            <a:r>
              <a:rPr lang="en-DE" dirty="0"/>
              <a:t>Name</a:t>
            </a:r>
          </a:p>
        </p:txBody>
      </p:sp>
      <p:sp>
        <p:nvSpPr>
          <p:cNvPr id="95" name="Text Placeholder 87">
            <a:extLst>
              <a:ext uri="{FF2B5EF4-FFF2-40B4-BE49-F238E27FC236}">
                <a16:creationId xmlns:a16="http://schemas.microsoft.com/office/drawing/2014/main" id="{C56F3690-53C9-6341-89E9-3D6B884737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622" y="4813138"/>
            <a:ext cx="8214479" cy="361437"/>
          </a:xfrm>
        </p:spPr>
        <p:txBody>
          <a:bodyPr>
            <a:normAutofit/>
          </a:bodyPr>
          <a:lstStyle>
            <a:lvl1pPr>
              <a:defRPr sz="22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lvl="0"/>
            <a:r>
              <a:rPr lang="en-GB" dirty="0"/>
              <a:t>Subproject number</a:t>
            </a:r>
          </a:p>
        </p:txBody>
      </p:sp>
      <p:sp>
        <p:nvSpPr>
          <p:cNvPr id="96" name="Text Placeholder 87">
            <a:extLst>
              <a:ext uri="{FF2B5EF4-FFF2-40B4-BE49-F238E27FC236}">
                <a16:creationId xmlns:a16="http://schemas.microsoft.com/office/drawing/2014/main" id="{110566F9-2BC0-A54D-AC25-998445B417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1622" y="5211507"/>
            <a:ext cx="8214481" cy="36423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2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DE" dirty="0"/>
              <a:t>Name of first supervisor, name of second supervisor, etc.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98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5844" y="6634666"/>
            <a:ext cx="1441100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7" y="1631156"/>
            <a:ext cx="11157745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8EC489F-F71C-4659-9116-2F6E62F5F9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318" y="687598"/>
            <a:ext cx="6844386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5C59997-58CB-4A34-A7D6-744D4117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A82164-0805-C444-AE99-3F079C2AD8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56" y="294478"/>
            <a:ext cx="1080000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5844" y="6634666"/>
            <a:ext cx="1441100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11155366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1D129A85-2DE5-4A1E-9787-1EAAF84A55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C709DF-1A46-0842-9DFE-98A36E001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56" y="294478"/>
            <a:ext cx="1080000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3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3999BA3-562C-4E45-8F3B-A023F450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1581D5-332D-4C8E-AF45-43F518A6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440FC-859D-4521-8908-A802F3E53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17351" y="6634666"/>
            <a:ext cx="84959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C6C66-9703-4B53-BAF2-1F89587F3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FAB54-E254-4FCB-BB98-1E4D5A6D0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9EA0DE-CCA1-4795-BE19-74C50E90E6A6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0272FF-60F7-4AF4-9CD6-0A04080EA9B4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Freihandform: Form 65">
            <a:extLst>
              <a:ext uri="{FF2B5EF4-FFF2-40B4-BE49-F238E27FC236}">
                <a16:creationId xmlns:a16="http://schemas.microsoft.com/office/drawing/2014/main" id="{A53AF85A-5AD4-4DC8-8FF8-07E3E12A9B06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94ED806-CB19-40CC-A79A-590CC1E2001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4AAF1C65-9B2D-4CC2-AC17-D265DC4D73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A82F2D7-59C8-4661-B851-DC008AA6297D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11FD6C4-2ACB-4F36-A3BA-68BAE793E096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779170BC-C4E0-4FC8-93EA-CB17C93272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CF57888-5707-459D-94AC-235CE0EBEDD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03014F4-59EC-4961-A29D-259A33C423B3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D8E14DC-3898-4BA1-91EA-46ADC917A5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61BB5C6B-8FE1-44A4-AE66-C1DB01AE301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9991022-C87B-4402-BF68-CD3ED59D5D85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439873FE-8996-424A-94FE-EEEEC0A7B6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A04C5416-0A35-4C8C-8975-2F5057F69C4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F9A881D-D6E0-4814-9AA3-AAF6697A62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ECA5DFD-01F8-49BC-9DE9-EE577F9B403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348451A-09A8-4D76-AA86-13CB9E64077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24DF2EB-9047-4DDA-A12A-4BAC4962F78F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690A038D-AD14-4251-A0A9-22A5F6713B0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E3D1027-C73A-4F88-AB8D-55680AB053E7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6244944-3F97-4474-9D4A-3D31BFBC3DF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7182CE3-E874-4552-B5B3-4076C990890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DFE6B92B-AC01-4482-A6E7-400EF0E7F9ED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EC5B3E5-86C1-4027-A74F-789345DFA68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B62256D-25C9-4899-8A3A-7970EB4706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A2699B-FFE8-4320-BD7A-68D214D9A58B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1A9EBBA-C118-4592-8B41-99FA797C19C4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45C123C4-4121-4372-95DF-DC232FC6A3E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0C304B0-38F3-48B3-A23F-BE3EEAF774D6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609601-D94C-4D05-A7EF-EBA9D6ACA000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E2CEB042-C849-4BE4-A0F0-03828777E713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A58E387D-7C2C-4001-94B6-8372A7A130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29EC0E69-66B7-4E97-B0AC-9CFA0DDEC604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6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187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  <p15:guide id="9" orient="horz" pos="4178" userDrawn="1">
          <p15:clr>
            <a:srgbClr val="F26B43"/>
          </p15:clr>
        </p15:guide>
        <p15:guide id="10" pos="3908" userDrawn="1">
          <p15:clr>
            <a:srgbClr val="F26B43"/>
          </p15:clr>
        </p15:guide>
        <p15:guide id="11" pos="37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0350D6-CC20-474A-9CED-CEE42A3982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7" name="Bildplatzhalter 6" descr="Ein Bild, das Szene, Weg, Straße, Autobahn enthält.&#10;&#10;Automatisch generierte Beschreibung">
            <a:extLst>
              <a:ext uri="{FF2B5EF4-FFF2-40B4-BE49-F238E27FC236}">
                <a16:creationId xmlns:a16="http://schemas.microsoft.com/office/drawing/2014/main" id="{F102349E-C0CB-48C9-B45D-93A90199EA4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266A4-9D44-8645-9DE1-B6CEA9BB9D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44FB9-69FC-A547-A0AC-E109D5250E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F82E6-8094-454D-B2E2-BDAE831085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50D013-9F20-B440-B797-60AA20B925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DE"/>
          </a:p>
        </p:txBody>
      </p:sp>
      <p:sp>
        <p:nvSpPr>
          <p:cNvPr id="22" name="Titel 3">
            <a:extLst>
              <a:ext uri="{FF2B5EF4-FFF2-40B4-BE49-F238E27FC236}">
                <a16:creationId xmlns:a16="http://schemas.microsoft.com/office/drawing/2014/main" id="{9EE4DBC3-83BD-4945-B2B1-5DFF9E23824A}"/>
              </a:ext>
            </a:extLst>
          </p:cNvPr>
          <p:cNvSpPr txBox="1">
            <a:spLocks/>
          </p:cNvSpPr>
          <p:nvPr/>
        </p:nvSpPr>
        <p:spPr>
          <a:xfrm>
            <a:off x="520163" y="2971952"/>
            <a:ext cx="10897214" cy="361483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>
                <a:solidFill>
                  <a:schemeClr val="tx1"/>
                </a:solidFill>
              </a:rPr>
              <a:t>Call </a:t>
            </a:r>
            <a:r>
              <a:rPr lang="de-DE" sz="4800" dirty="0" err="1">
                <a:solidFill>
                  <a:schemeClr val="tx1"/>
                </a:solidFill>
              </a:rPr>
              <a:t>for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research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stay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abroad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smtClean="0">
                <a:solidFill>
                  <a:schemeClr val="tx1"/>
                </a:solidFill>
              </a:rPr>
              <a:t>2025</a:t>
            </a: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Subproject: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Supervisors: </a:t>
            </a:r>
          </a:p>
          <a:p>
            <a:endParaRPr lang="de-DE" sz="2200" dirty="0">
              <a:solidFill>
                <a:schemeClr val="tx1"/>
              </a:solidFill>
            </a:endParaRPr>
          </a:p>
          <a:p>
            <a:endParaRPr lang="de-DE" sz="11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Deadline </a:t>
            </a:r>
            <a:r>
              <a:rPr lang="de-DE" sz="2000" dirty="0" smtClean="0">
                <a:solidFill>
                  <a:schemeClr val="tx1"/>
                </a:solidFill>
              </a:rPr>
              <a:t>November 2024 (</a:t>
            </a:r>
            <a:r>
              <a:rPr lang="de-DE" sz="2000" dirty="0" err="1" smtClean="0">
                <a:solidFill>
                  <a:schemeClr val="tx1"/>
                </a:solidFill>
              </a:rPr>
              <a:t>tba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Submission per mail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nathalie.nf.falk@fau</a:t>
            </a:r>
            <a:r>
              <a:rPr lang="de-DE" sz="2000" dirty="0" smtClean="0">
                <a:solidFill>
                  <a:schemeClr val="tx1"/>
                </a:solidFill>
              </a:rPr>
              <a:t>.de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1132E73-20B8-E94F-AEF5-BB1A6D063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1" y="234190"/>
            <a:ext cx="2076924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5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A2EFE-0ECC-074B-8354-48BDD024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41397" y="6634666"/>
            <a:ext cx="825547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904BF-FE15-734B-B307-49E8E3C4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60D17-F664-5041-8485-EBF7BAF4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934FC6-4E97-7449-A98A-DCBFDE6BD8F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D32E03D-9C51-5748-AC79-460BD54D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General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4781DB-18A5-6444-8999-BDCED505895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/>
          <a:lstStyle/>
          <a:p>
            <a:r>
              <a:rPr lang="en-US" dirty="0"/>
              <a:t>Duration &amp; time of your stay, name of your host &amp; host institution</a:t>
            </a:r>
            <a:r>
              <a:rPr lang="en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018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83DE0-F11F-EE48-AA22-F2F9056F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7205F-4E49-8E4B-96F8-C8B27AB6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8E4A0-6DC4-9A49-9E56-6EB5DBBB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F86DCE-BCB5-834F-BB1C-973E6DBD592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7770BBB-E2F5-0044-B488-18E5569B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Content of the research stay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731ABE-27FB-4845-88C1-EF3E2B0834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/>
          <a:lstStyle/>
          <a:p>
            <a:r>
              <a:rPr lang="de-DE" dirty="0"/>
              <a:t>Impact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in </a:t>
            </a:r>
            <a:r>
              <a:rPr lang="de-DE" dirty="0" err="1"/>
              <a:t>EmpkinS</a:t>
            </a:r>
            <a:r>
              <a:rPr lang="de-DE" dirty="0"/>
              <a:t>, </a:t>
            </a:r>
            <a:r>
              <a:rPr lang="de-DE" dirty="0" err="1"/>
              <a:t>quality</a:t>
            </a:r>
            <a:r>
              <a:rPr lang="de-DE" dirty="0"/>
              <a:t> &amp; </a:t>
            </a:r>
            <a:r>
              <a:rPr lang="de-DE" dirty="0" err="1"/>
              <a:t>implementation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3162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8DDD5-AEED-5A47-BAE3-809143AA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C42D9-A142-5C41-B5C2-CE8B3798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3CD0C-185F-254D-9D70-57C1B22A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16F1F8C-F1F9-8D4B-9E6C-61D01835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Budget plan</a:t>
            </a:r>
          </a:p>
        </p:txBody>
      </p:sp>
      <p:graphicFrame>
        <p:nvGraphicFramePr>
          <p:cNvPr id="12" name="Inhaltsplatzhalter 7">
            <a:extLst>
              <a:ext uri="{FF2B5EF4-FFF2-40B4-BE49-F238E27FC236}">
                <a16:creationId xmlns:a16="http://schemas.microsoft.com/office/drawing/2014/main" id="{111C3CB5-C366-E14D-B7EA-AA7A3DF233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23781"/>
              </p:ext>
            </p:extLst>
          </p:nvPr>
        </p:nvGraphicFramePr>
        <p:xfrm>
          <a:off x="518316" y="1631156"/>
          <a:ext cx="11155366" cy="31195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1701">
                  <a:extLst>
                    <a:ext uri="{9D8B030D-6E8A-4147-A177-3AD203B41FA5}">
                      <a16:colId xmlns:a16="http://schemas.microsoft.com/office/drawing/2014/main" val="1576347495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2304917957"/>
                    </a:ext>
                  </a:extLst>
                </a:gridCol>
                <a:gridCol w="6882741">
                  <a:extLst>
                    <a:ext uri="{9D8B030D-6E8A-4147-A177-3AD203B41FA5}">
                      <a16:colId xmlns:a16="http://schemas.microsoft.com/office/drawing/2014/main" val="327918009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Budget item</a:t>
                      </a:r>
                    </a:p>
                  </a:txBody>
                  <a:tcPr marL="108000" marR="108000" marT="36000" marB="3600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Estimated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costs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in Euro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Justification</a:t>
                      </a:r>
                      <a:endParaRPr lang="de-DE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0307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928166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773903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49826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48967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603288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6851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kumimoji="0" lang="de-D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6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08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E1752-65DF-7445-9343-E1B9DF10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0B1C4-27C3-D04C-9C81-7AC813D9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B3275-4469-1241-9642-E7188427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77F8F0-9F38-D14B-BED5-4C8EAECD7E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572FA28-03DA-2E4C-845F-418294CC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Social media post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7A3A7-2901-C542-A51E-376FE0A2A3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DE" dirty="0"/>
              <a:t>Motivation &amp; information for the research stay</a:t>
            </a:r>
          </a:p>
        </p:txBody>
      </p:sp>
    </p:spTree>
    <p:extLst>
      <p:ext uri="{BB962C8B-B14F-4D97-AF65-F5344CB8AC3E}">
        <p14:creationId xmlns:p14="http://schemas.microsoft.com/office/powerpoint/2010/main" val="1950664436"/>
      </p:ext>
    </p:extLst>
  </p:cSld>
  <p:clrMapOvr>
    <a:masterClrMapping/>
  </p:clrMapOvr>
</p:sld>
</file>

<file path=ppt/theme/theme1.xml><?xml version="1.0" encoding="utf-8"?>
<a:theme xmlns:a="http://schemas.openxmlformats.org/drawingml/2006/main" name="FAU Erlangen-Nürnberg">
  <a:themeElements>
    <a:clrScheme name="FAU">
      <a:dk1>
        <a:sysClr val="windowText" lastClr="000000"/>
      </a:dk1>
      <a:lt1>
        <a:srgbClr val="FFFFFF"/>
      </a:lt1>
      <a:dk2>
        <a:srgbClr val="04316A"/>
      </a:dk2>
      <a:lt2>
        <a:srgbClr val="FFFFFF"/>
      </a:lt2>
      <a:accent1>
        <a:srgbClr val="7F7F7F"/>
      </a:accent1>
      <a:accent2>
        <a:srgbClr val="041E42"/>
      </a:accent2>
      <a:accent3>
        <a:srgbClr val="004A9F"/>
      </a:accent3>
      <a:accent4>
        <a:srgbClr val="04316A"/>
      </a:accent4>
      <a:accent5>
        <a:srgbClr val="CED9E7"/>
      </a:accent5>
      <a:accent6>
        <a:srgbClr val="C7C7C7"/>
      </a:accent6>
      <a:hlink>
        <a:srgbClr val="004A9F"/>
      </a:hlink>
      <a:folHlink>
        <a:srgbClr val="00000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80000" tIns="180000" rIns="180000" bIns="180000" rtlCol="0" anchor="ctr"/>
      <a:lstStyle>
        <a:defPPr marL="0" marR="0" indent="0" algn="ctr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 marR="0" indent="0" algn="l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64748B88E4F4A81E78C320064AA18" ma:contentTypeVersion="13" ma:contentTypeDescription="Ein neues Dokument erstellen." ma:contentTypeScope="" ma:versionID="7d7fe78eff81fbacf66dc0ff6aeec5a3">
  <xsd:schema xmlns:xsd="http://www.w3.org/2001/XMLSchema" xmlns:xs="http://www.w3.org/2001/XMLSchema" xmlns:p="http://schemas.microsoft.com/office/2006/metadata/properties" xmlns:ns2="e1a9e197-d112-4abb-aa0c-4ed035d690a3" xmlns:ns3="5d4c14f1-5e26-4315-944b-e10ebb29e5be" targetNamespace="http://schemas.microsoft.com/office/2006/metadata/properties" ma:root="true" ma:fieldsID="798e591f6d3205a21a5c8f3fdff7cfef" ns2:_="" ns3:_="">
    <xsd:import namespace="e1a9e197-d112-4abb-aa0c-4ed035d690a3"/>
    <xsd:import namespace="5d4c14f1-5e26-4315-944b-e10ebb29e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9e197-d112-4abb-aa0c-4ed035d69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14f1-5e26-4315-944b-e10ebb29e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1A7FE3-81F7-4596-A188-3EE8D4188E1F}">
  <ds:schemaRefs>
    <ds:schemaRef ds:uri="http://purl.org/dc/dcmitype/"/>
    <ds:schemaRef ds:uri="5d4c14f1-5e26-4315-944b-e10ebb29e5be"/>
    <ds:schemaRef ds:uri="http://purl.org/dc/elements/1.1/"/>
    <ds:schemaRef ds:uri="http://schemas.microsoft.com/office/2006/metadata/properties"/>
    <ds:schemaRef ds:uri="e1a9e197-d112-4abb-aa0c-4ed035d690a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57329C-FB5F-4A4D-B331-82D30E9A7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5AD1C0-BCB0-4FDF-A64C-8B8F10629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a9e197-d112-4abb-aa0c-4ed035d690a3"/>
    <ds:schemaRef ds:uri="5d4c14f1-5e26-4315-944b-e10ebb29e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Breitbild</PresentationFormat>
  <Paragraphs>52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FAU Erlangen-Nürnberg</vt:lpstr>
      <vt:lpstr>PowerPoint-Präsentation</vt:lpstr>
      <vt:lpstr>General information</vt:lpstr>
      <vt:lpstr>Content of the research stay</vt:lpstr>
      <vt:lpstr>Budget plan</vt:lpstr>
      <vt:lpstr>Social media post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</dc:title>
  <dc:creator>Julia Gutschmidt</dc:creator>
  <cp:lastModifiedBy>Vanessa Kreiss</cp:lastModifiedBy>
  <cp:revision>116</cp:revision>
  <dcterms:created xsi:type="dcterms:W3CDTF">2021-11-18T07:49:57Z</dcterms:created>
  <dcterms:modified xsi:type="dcterms:W3CDTF">2024-07-25T10:05:49Z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0x010100B7C64748B88E4F4A81E78C320064AA18</vt:lpwstr>
  </property>
</Properties>
</file>